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37" r:id="rId2"/>
  </p:sldMasterIdLst>
  <p:notesMasterIdLst>
    <p:notesMasterId r:id="rId37"/>
  </p:notesMasterIdLst>
  <p:handoutMasterIdLst>
    <p:handoutMasterId r:id="rId38"/>
  </p:handoutMasterIdLst>
  <p:sldIdLst>
    <p:sldId id="358" r:id="rId3"/>
    <p:sldId id="359" r:id="rId4"/>
    <p:sldId id="360" r:id="rId5"/>
    <p:sldId id="298" r:id="rId6"/>
    <p:sldId id="334" r:id="rId7"/>
    <p:sldId id="410" r:id="rId8"/>
    <p:sldId id="411" r:id="rId9"/>
    <p:sldId id="412" r:id="rId10"/>
    <p:sldId id="427" r:id="rId11"/>
    <p:sldId id="361" r:id="rId12"/>
    <p:sldId id="340" r:id="rId13"/>
    <p:sldId id="290" r:id="rId14"/>
    <p:sldId id="346" r:id="rId15"/>
    <p:sldId id="319" r:id="rId16"/>
    <p:sldId id="292" r:id="rId17"/>
    <p:sldId id="294" r:id="rId18"/>
    <p:sldId id="428" r:id="rId19"/>
    <p:sldId id="426" r:id="rId20"/>
    <p:sldId id="425" r:id="rId21"/>
    <p:sldId id="413" r:id="rId22"/>
    <p:sldId id="414" r:id="rId23"/>
    <p:sldId id="423" r:id="rId24"/>
    <p:sldId id="422" r:id="rId25"/>
    <p:sldId id="421" r:id="rId26"/>
    <p:sldId id="420" r:id="rId27"/>
    <p:sldId id="419" r:id="rId28"/>
    <p:sldId id="418" r:id="rId29"/>
    <p:sldId id="417" r:id="rId30"/>
    <p:sldId id="416" r:id="rId31"/>
    <p:sldId id="424" r:id="rId32"/>
    <p:sldId id="415" r:id="rId33"/>
    <p:sldId id="363" r:id="rId34"/>
    <p:sldId id="270" r:id="rId35"/>
    <p:sldId id="328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7C6889-3854-426C-831F-F900F39F257E}">
          <p14:sldIdLst>
            <p14:sldId id="358"/>
            <p14:sldId id="359"/>
            <p14:sldId id="360"/>
            <p14:sldId id="298"/>
            <p14:sldId id="334"/>
            <p14:sldId id="410"/>
            <p14:sldId id="411"/>
            <p14:sldId id="412"/>
            <p14:sldId id="427"/>
            <p14:sldId id="361"/>
            <p14:sldId id="340"/>
            <p14:sldId id="290"/>
            <p14:sldId id="346"/>
            <p14:sldId id="319"/>
            <p14:sldId id="292"/>
            <p14:sldId id="294"/>
            <p14:sldId id="428"/>
            <p14:sldId id="426"/>
            <p14:sldId id="425"/>
            <p14:sldId id="413"/>
            <p14:sldId id="414"/>
            <p14:sldId id="423"/>
            <p14:sldId id="422"/>
            <p14:sldId id="421"/>
            <p14:sldId id="420"/>
            <p14:sldId id="419"/>
            <p14:sldId id="418"/>
            <p14:sldId id="417"/>
            <p14:sldId id="416"/>
            <p14:sldId id="424"/>
            <p14:sldId id="415"/>
            <p14:sldId id="363"/>
            <p14:sldId id="270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EA36"/>
    <a:srgbClr val="007635"/>
    <a:srgbClr val="007E39"/>
    <a:srgbClr val="FF9900"/>
    <a:srgbClr val="FC8A0C"/>
    <a:srgbClr val="FF9966"/>
    <a:srgbClr val="00B050"/>
    <a:srgbClr val="CC99FF"/>
    <a:srgbClr val="FFCC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07BCF-B43F-47B2-B1E2-60540B420DA8}" v="83" dt="2022-02-16T11:22:02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8" autoAdjust="0"/>
    <p:restoredTop sz="94687" autoAdjust="0"/>
  </p:normalViewPr>
  <p:slideViewPr>
    <p:cSldViewPr>
      <p:cViewPr varScale="1">
        <p:scale>
          <a:sx n="81" d="100"/>
          <a:sy n="81" d="100"/>
        </p:scale>
        <p:origin x="9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9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Dierdorf" userId="3052a817-2aee-4d31-966c-b3b4e13223f3" providerId="ADAL" clId="{BB5BA757-E9D1-4601-B945-EF9BB633A84A}"/>
    <pc:docChg chg="custSel modSld">
      <pc:chgData name="Morgan Dierdorf" userId="3052a817-2aee-4d31-966c-b3b4e13223f3" providerId="ADAL" clId="{BB5BA757-E9D1-4601-B945-EF9BB633A84A}" dt="2021-11-08T19:20:38.987" v="268" actId="14100"/>
      <pc:docMkLst>
        <pc:docMk/>
      </pc:docMkLst>
      <pc:sldChg chg="modSp mod">
        <pc:chgData name="Morgan Dierdorf" userId="3052a817-2aee-4d31-966c-b3b4e13223f3" providerId="ADAL" clId="{BB5BA757-E9D1-4601-B945-EF9BB633A84A}" dt="2021-11-08T18:59:37.227" v="5" actId="20577"/>
        <pc:sldMkLst>
          <pc:docMk/>
          <pc:sldMk cId="0" sldId="358"/>
        </pc:sldMkLst>
        <pc:spChg chg="mod">
          <ac:chgData name="Morgan Dierdorf" userId="3052a817-2aee-4d31-966c-b3b4e13223f3" providerId="ADAL" clId="{BB5BA757-E9D1-4601-B945-EF9BB633A84A}" dt="2021-11-08T18:59:37.227" v="5" actId="20577"/>
          <ac:spMkLst>
            <pc:docMk/>
            <pc:sldMk cId="0" sldId="358"/>
            <ac:spMk id="2051" creationId="{00000000-0000-0000-0000-000000000000}"/>
          </ac:spMkLst>
        </pc:spChg>
      </pc:sldChg>
      <pc:sldChg chg="addSp delSp modSp mod">
        <pc:chgData name="Morgan Dierdorf" userId="3052a817-2aee-4d31-966c-b3b4e13223f3" providerId="ADAL" clId="{BB5BA757-E9D1-4601-B945-EF9BB633A84A}" dt="2021-11-08T19:03:16.421" v="54" actId="1076"/>
        <pc:sldMkLst>
          <pc:docMk/>
          <pc:sldMk cId="2604243597" sldId="413"/>
        </pc:sldMkLst>
        <pc:spChg chg="add del mod">
          <ac:chgData name="Morgan Dierdorf" userId="3052a817-2aee-4d31-966c-b3b4e13223f3" providerId="ADAL" clId="{BB5BA757-E9D1-4601-B945-EF9BB633A84A}" dt="2021-11-08T19:02:05.025" v="29"/>
          <ac:spMkLst>
            <pc:docMk/>
            <pc:sldMk cId="2604243597" sldId="413"/>
            <ac:spMk id="4" creationId="{BB8EA227-DC13-48DC-88EB-40E12BCE4010}"/>
          </ac:spMkLst>
        </pc:spChg>
        <pc:picChg chg="add mod">
          <ac:chgData name="Morgan Dierdorf" userId="3052a817-2aee-4d31-966c-b3b4e13223f3" providerId="ADAL" clId="{BB5BA757-E9D1-4601-B945-EF9BB633A84A}" dt="2021-11-08T19:02:51.723" v="49" actId="1076"/>
          <ac:picMkLst>
            <pc:docMk/>
            <pc:sldMk cId="2604243597" sldId="413"/>
            <ac:picMk id="5" creationId="{04DB9B69-E848-4AFB-9AE3-94A8F95CDCBA}"/>
          </ac:picMkLst>
        </pc:picChg>
        <pc:picChg chg="add mod">
          <ac:chgData name="Morgan Dierdorf" userId="3052a817-2aee-4d31-966c-b3b4e13223f3" providerId="ADAL" clId="{BB5BA757-E9D1-4601-B945-EF9BB633A84A}" dt="2021-11-08T19:03:16.421" v="54" actId="1076"/>
          <ac:picMkLst>
            <pc:docMk/>
            <pc:sldMk cId="2604243597" sldId="413"/>
            <ac:picMk id="6" creationId="{A27E0C59-DC1A-4742-9482-23241126C300}"/>
          </ac:picMkLst>
        </pc:picChg>
        <pc:picChg chg="del">
          <ac:chgData name="Morgan Dierdorf" userId="3052a817-2aee-4d31-966c-b3b4e13223f3" providerId="ADAL" clId="{BB5BA757-E9D1-4601-B945-EF9BB633A84A}" dt="2021-11-08T19:01:56.176" v="27" actId="478"/>
          <ac:picMkLst>
            <pc:docMk/>
            <pc:sldMk cId="2604243597" sldId="413"/>
            <ac:picMk id="7" creationId="{3791114C-1DD4-427A-9DAA-AEB1996DE6CB}"/>
          </ac:picMkLst>
        </pc:picChg>
        <pc:picChg chg="del">
          <ac:chgData name="Morgan Dierdorf" userId="3052a817-2aee-4d31-966c-b3b4e13223f3" providerId="ADAL" clId="{BB5BA757-E9D1-4601-B945-EF9BB633A84A}" dt="2021-11-08T19:01:58.294" v="28" actId="478"/>
          <ac:picMkLst>
            <pc:docMk/>
            <pc:sldMk cId="2604243597" sldId="413"/>
            <ac:picMk id="9" creationId="{EEFAB816-1DF6-4115-A46B-2DA50C7DDC7D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4:58.006" v="80" actId="14100"/>
        <pc:sldMkLst>
          <pc:docMk/>
          <pc:sldMk cId="1288072674" sldId="414"/>
        </pc:sldMkLst>
        <pc:spChg chg="add del mod">
          <ac:chgData name="Morgan Dierdorf" userId="3052a817-2aee-4d31-966c-b3b4e13223f3" providerId="ADAL" clId="{BB5BA757-E9D1-4601-B945-EF9BB633A84A}" dt="2021-11-08T19:03:48.564" v="57"/>
          <ac:spMkLst>
            <pc:docMk/>
            <pc:sldMk cId="1288072674" sldId="414"/>
            <ac:spMk id="3" creationId="{569327CB-CF45-4445-9C9A-766BDAED931F}"/>
          </ac:spMkLst>
        </pc:spChg>
        <pc:picChg chg="add mod">
          <ac:chgData name="Morgan Dierdorf" userId="3052a817-2aee-4d31-966c-b3b4e13223f3" providerId="ADAL" clId="{BB5BA757-E9D1-4601-B945-EF9BB633A84A}" dt="2021-11-08T19:04:41.144" v="72" actId="14100"/>
          <ac:picMkLst>
            <pc:docMk/>
            <pc:sldMk cId="1288072674" sldId="414"/>
            <ac:picMk id="5" creationId="{24C46873-EEC1-490A-A416-7CE3207F087C}"/>
          </ac:picMkLst>
        </pc:picChg>
        <pc:picChg chg="del">
          <ac:chgData name="Morgan Dierdorf" userId="3052a817-2aee-4d31-966c-b3b4e13223f3" providerId="ADAL" clId="{BB5BA757-E9D1-4601-B945-EF9BB633A84A}" dt="2021-11-08T19:03:26.777" v="55" actId="478"/>
          <ac:picMkLst>
            <pc:docMk/>
            <pc:sldMk cId="1288072674" sldId="414"/>
            <ac:picMk id="6" creationId="{850EF118-1C92-4A8E-AAC7-8DD282B2CFC1}"/>
          </ac:picMkLst>
        </pc:picChg>
        <pc:picChg chg="add mod">
          <ac:chgData name="Morgan Dierdorf" userId="3052a817-2aee-4d31-966c-b3b4e13223f3" providerId="ADAL" clId="{BB5BA757-E9D1-4601-B945-EF9BB633A84A}" dt="2021-11-08T19:04:58.006" v="80" actId="14100"/>
          <ac:picMkLst>
            <pc:docMk/>
            <pc:sldMk cId="1288072674" sldId="414"/>
            <ac:picMk id="7" creationId="{0709D781-F991-4F75-AFA7-2404684ECA05}"/>
          </ac:picMkLst>
        </pc:picChg>
        <pc:picChg chg="del">
          <ac:chgData name="Morgan Dierdorf" userId="3052a817-2aee-4d31-966c-b3b4e13223f3" providerId="ADAL" clId="{BB5BA757-E9D1-4601-B945-EF9BB633A84A}" dt="2021-11-08T19:03:29.865" v="56" actId="478"/>
          <ac:picMkLst>
            <pc:docMk/>
            <pc:sldMk cId="1288072674" sldId="414"/>
            <ac:picMk id="9" creationId="{CB7FFDDD-C37B-4A1D-B0C7-F4E8AFD9F480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20:38.987" v="268" actId="14100"/>
        <pc:sldMkLst>
          <pc:docMk/>
          <pc:sldMk cId="3047354280" sldId="415"/>
        </pc:sldMkLst>
        <pc:spChg chg="add del mod">
          <ac:chgData name="Morgan Dierdorf" userId="3052a817-2aee-4d31-966c-b3b4e13223f3" providerId="ADAL" clId="{BB5BA757-E9D1-4601-B945-EF9BB633A84A}" dt="2021-11-08T19:19:52.693" v="253"/>
          <ac:spMkLst>
            <pc:docMk/>
            <pc:sldMk cId="3047354280" sldId="415"/>
            <ac:spMk id="3" creationId="{3B29D007-D200-4B7C-BCAB-8112B5DAF909}"/>
          </ac:spMkLst>
        </pc:spChg>
        <pc:picChg chg="add mod">
          <ac:chgData name="Morgan Dierdorf" userId="3052a817-2aee-4d31-966c-b3b4e13223f3" providerId="ADAL" clId="{BB5BA757-E9D1-4601-B945-EF9BB633A84A}" dt="2021-11-08T19:20:06.404" v="258" actId="14100"/>
          <ac:picMkLst>
            <pc:docMk/>
            <pc:sldMk cId="3047354280" sldId="415"/>
            <ac:picMk id="5" creationId="{F81BB640-2429-4AA8-B5B3-AE3294DCD878}"/>
          </ac:picMkLst>
        </pc:picChg>
        <pc:picChg chg="add mod">
          <ac:chgData name="Morgan Dierdorf" userId="3052a817-2aee-4d31-966c-b3b4e13223f3" providerId="ADAL" clId="{BB5BA757-E9D1-4601-B945-EF9BB633A84A}" dt="2021-11-08T19:20:38.987" v="268" actId="14100"/>
          <ac:picMkLst>
            <pc:docMk/>
            <pc:sldMk cId="3047354280" sldId="415"/>
            <ac:picMk id="6" creationId="{C6959157-489A-4A5C-AF5D-F0AF2A81780E}"/>
          </ac:picMkLst>
        </pc:picChg>
        <pc:picChg chg="del">
          <ac:chgData name="Morgan Dierdorf" userId="3052a817-2aee-4d31-966c-b3b4e13223f3" providerId="ADAL" clId="{BB5BA757-E9D1-4601-B945-EF9BB633A84A}" dt="2021-11-08T19:19:37.032" v="251" actId="478"/>
          <ac:picMkLst>
            <pc:docMk/>
            <pc:sldMk cId="3047354280" sldId="415"/>
            <ac:picMk id="7" creationId="{1E61D11B-9FDB-49A9-A1B4-E6227F70612D}"/>
          </ac:picMkLst>
        </pc:picChg>
        <pc:picChg chg="del">
          <ac:chgData name="Morgan Dierdorf" userId="3052a817-2aee-4d31-966c-b3b4e13223f3" providerId="ADAL" clId="{BB5BA757-E9D1-4601-B945-EF9BB633A84A}" dt="2021-11-08T19:19:39.263" v="252" actId="478"/>
          <ac:picMkLst>
            <pc:docMk/>
            <pc:sldMk cId="3047354280" sldId="415"/>
            <ac:picMk id="8" creationId="{FBDAC39C-D938-40AE-9440-2784371B5C3E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8:33.979" v="234" actId="14100"/>
        <pc:sldMkLst>
          <pc:docMk/>
          <pc:sldMk cId="263963113" sldId="416"/>
        </pc:sldMkLst>
        <pc:spChg chg="add del mod">
          <ac:chgData name="Morgan Dierdorf" userId="3052a817-2aee-4d31-966c-b3b4e13223f3" providerId="ADAL" clId="{BB5BA757-E9D1-4601-B945-EF9BB633A84A}" dt="2021-11-08T19:17:25.500" v="217"/>
          <ac:spMkLst>
            <pc:docMk/>
            <pc:sldMk cId="263963113" sldId="416"/>
            <ac:spMk id="3" creationId="{5C7E2D46-378A-4DFB-AFF9-EFAD5515C6C6}"/>
          </ac:spMkLst>
        </pc:spChg>
        <pc:picChg chg="add mod">
          <ac:chgData name="Morgan Dierdorf" userId="3052a817-2aee-4d31-966c-b3b4e13223f3" providerId="ADAL" clId="{BB5BA757-E9D1-4601-B945-EF9BB633A84A}" dt="2021-11-08T19:17:42.019" v="224" actId="14100"/>
          <ac:picMkLst>
            <pc:docMk/>
            <pc:sldMk cId="263963113" sldId="416"/>
            <ac:picMk id="5" creationId="{F09A015A-6FB6-4197-A7E9-6E5200889294}"/>
          </ac:picMkLst>
        </pc:picChg>
        <pc:picChg chg="add mod">
          <ac:chgData name="Morgan Dierdorf" userId="3052a817-2aee-4d31-966c-b3b4e13223f3" providerId="ADAL" clId="{BB5BA757-E9D1-4601-B945-EF9BB633A84A}" dt="2021-11-08T19:18:33.979" v="234" actId="14100"/>
          <ac:picMkLst>
            <pc:docMk/>
            <pc:sldMk cId="263963113" sldId="416"/>
            <ac:picMk id="6" creationId="{8ACB8A8C-C519-46B3-B553-6AF2D2F9AD24}"/>
          </ac:picMkLst>
        </pc:picChg>
        <pc:picChg chg="del">
          <ac:chgData name="Morgan Dierdorf" userId="3052a817-2aee-4d31-966c-b3b4e13223f3" providerId="ADAL" clId="{BB5BA757-E9D1-4601-B945-EF9BB633A84A}" dt="2021-11-08T19:17:13.258" v="215" actId="478"/>
          <ac:picMkLst>
            <pc:docMk/>
            <pc:sldMk cId="263963113" sldId="416"/>
            <ac:picMk id="7" creationId="{F4AE7E82-6C50-4D44-924A-B26FE10688BB}"/>
          </ac:picMkLst>
        </pc:picChg>
        <pc:picChg chg="del">
          <ac:chgData name="Morgan Dierdorf" userId="3052a817-2aee-4d31-966c-b3b4e13223f3" providerId="ADAL" clId="{BB5BA757-E9D1-4601-B945-EF9BB633A84A}" dt="2021-11-08T19:17:15.279" v="216" actId="478"/>
          <ac:picMkLst>
            <pc:docMk/>
            <pc:sldMk cId="263963113" sldId="416"/>
            <ac:picMk id="8" creationId="{70D46D28-9600-4BE5-A169-9D95BD73AABC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7:06.130" v="214" actId="14100"/>
        <pc:sldMkLst>
          <pc:docMk/>
          <pc:sldMk cId="2399261447" sldId="417"/>
        </pc:sldMkLst>
        <pc:spChg chg="add del mod">
          <ac:chgData name="Morgan Dierdorf" userId="3052a817-2aee-4d31-966c-b3b4e13223f3" providerId="ADAL" clId="{BB5BA757-E9D1-4601-B945-EF9BB633A84A}" dt="2021-11-08T19:16:11.564" v="194"/>
          <ac:spMkLst>
            <pc:docMk/>
            <pc:sldMk cId="2399261447" sldId="417"/>
            <ac:spMk id="3" creationId="{2EDC57ED-1B9A-42C9-95B2-DCC78F8E9B96}"/>
          </ac:spMkLst>
        </pc:spChg>
        <pc:picChg chg="add mod">
          <ac:chgData name="Morgan Dierdorf" userId="3052a817-2aee-4d31-966c-b3b4e13223f3" providerId="ADAL" clId="{BB5BA757-E9D1-4601-B945-EF9BB633A84A}" dt="2021-11-08T19:17:06.130" v="214" actId="14100"/>
          <ac:picMkLst>
            <pc:docMk/>
            <pc:sldMk cId="2399261447" sldId="417"/>
            <ac:picMk id="5" creationId="{535911CD-B4FB-4754-951A-C4F7CF525453}"/>
          </ac:picMkLst>
        </pc:picChg>
        <pc:picChg chg="add mod">
          <ac:chgData name="Morgan Dierdorf" userId="3052a817-2aee-4d31-966c-b3b4e13223f3" providerId="ADAL" clId="{BB5BA757-E9D1-4601-B945-EF9BB633A84A}" dt="2021-11-08T19:17:04.236" v="213" actId="1076"/>
          <ac:picMkLst>
            <pc:docMk/>
            <pc:sldMk cId="2399261447" sldId="417"/>
            <ac:picMk id="6" creationId="{194E9636-9B7A-41DF-A665-EA06BFE1E613}"/>
          </ac:picMkLst>
        </pc:picChg>
        <pc:picChg chg="del">
          <ac:chgData name="Morgan Dierdorf" userId="3052a817-2aee-4d31-966c-b3b4e13223f3" providerId="ADAL" clId="{BB5BA757-E9D1-4601-B945-EF9BB633A84A}" dt="2021-11-08T19:16:00.588" v="192" actId="478"/>
          <ac:picMkLst>
            <pc:docMk/>
            <pc:sldMk cId="2399261447" sldId="417"/>
            <ac:picMk id="7" creationId="{2F3762F6-FBE2-4175-B000-652DDB041086}"/>
          </ac:picMkLst>
        </pc:picChg>
        <pc:picChg chg="del">
          <ac:chgData name="Morgan Dierdorf" userId="3052a817-2aee-4d31-966c-b3b4e13223f3" providerId="ADAL" clId="{BB5BA757-E9D1-4601-B945-EF9BB633A84A}" dt="2021-11-08T19:16:02.597" v="193" actId="478"/>
          <ac:picMkLst>
            <pc:docMk/>
            <pc:sldMk cId="2399261447" sldId="417"/>
            <ac:picMk id="8" creationId="{EB4E7F0C-759D-41E9-A2A7-14B7A081B8CB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5:55.204" v="191" actId="1076"/>
        <pc:sldMkLst>
          <pc:docMk/>
          <pc:sldMk cId="4261105436" sldId="418"/>
        </pc:sldMkLst>
        <pc:spChg chg="add del mod">
          <ac:chgData name="Morgan Dierdorf" userId="3052a817-2aee-4d31-966c-b3b4e13223f3" providerId="ADAL" clId="{BB5BA757-E9D1-4601-B945-EF9BB633A84A}" dt="2021-11-08T19:14:57.676" v="174"/>
          <ac:spMkLst>
            <pc:docMk/>
            <pc:sldMk cId="4261105436" sldId="418"/>
            <ac:spMk id="3" creationId="{F71730A0-F822-4853-BF5B-8BD124C98E60}"/>
          </ac:spMkLst>
        </pc:spChg>
        <pc:picChg chg="add mod">
          <ac:chgData name="Morgan Dierdorf" userId="3052a817-2aee-4d31-966c-b3b4e13223f3" providerId="ADAL" clId="{BB5BA757-E9D1-4601-B945-EF9BB633A84A}" dt="2021-11-08T19:15:26.427" v="183" actId="1076"/>
          <ac:picMkLst>
            <pc:docMk/>
            <pc:sldMk cId="4261105436" sldId="418"/>
            <ac:picMk id="5" creationId="{B2DB85E2-9A9D-4A44-BDC5-2CE8FDD2482B}"/>
          </ac:picMkLst>
        </pc:picChg>
        <pc:picChg chg="add mod">
          <ac:chgData name="Morgan Dierdorf" userId="3052a817-2aee-4d31-966c-b3b4e13223f3" providerId="ADAL" clId="{BB5BA757-E9D1-4601-B945-EF9BB633A84A}" dt="2021-11-08T19:15:55.204" v="191" actId="1076"/>
          <ac:picMkLst>
            <pc:docMk/>
            <pc:sldMk cId="4261105436" sldId="418"/>
            <ac:picMk id="6" creationId="{D5F8B6B3-D719-4A92-ADBA-DD89294A8753}"/>
          </ac:picMkLst>
        </pc:picChg>
        <pc:picChg chg="del">
          <ac:chgData name="Morgan Dierdorf" userId="3052a817-2aee-4d31-966c-b3b4e13223f3" providerId="ADAL" clId="{BB5BA757-E9D1-4601-B945-EF9BB633A84A}" dt="2021-11-08T19:14:41.897" v="172" actId="478"/>
          <ac:picMkLst>
            <pc:docMk/>
            <pc:sldMk cId="4261105436" sldId="418"/>
            <ac:picMk id="7" creationId="{273486EB-08EB-4D64-84EE-F97780F96752}"/>
          </ac:picMkLst>
        </pc:picChg>
        <pc:picChg chg="del">
          <ac:chgData name="Morgan Dierdorf" userId="3052a817-2aee-4d31-966c-b3b4e13223f3" providerId="ADAL" clId="{BB5BA757-E9D1-4601-B945-EF9BB633A84A}" dt="2021-11-08T19:14:44.380" v="173" actId="478"/>
          <ac:picMkLst>
            <pc:docMk/>
            <pc:sldMk cId="4261105436" sldId="418"/>
            <ac:picMk id="8" creationId="{76168B9A-12E6-4E86-A0A9-F148CBC7CF00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4:34.692" v="171" actId="1076"/>
        <pc:sldMkLst>
          <pc:docMk/>
          <pc:sldMk cId="35163416" sldId="419"/>
        </pc:sldMkLst>
        <pc:spChg chg="add del mod">
          <ac:chgData name="Morgan Dierdorf" userId="3052a817-2aee-4d31-966c-b3b4e13223f3" providerId="ADAL" clId="{BB5BA757-E9D1-4601-B945-EF9BB633A84A}" dt="2021-11-08T19:13:50.455" v="158"/>
          <ac:spMkLst>
            <pc:docMk/>
            <pc:sldMk cId="35163416" sldId="419"/>
            <ac:spMk id="3" creationId="{C530E7B9-1CEB-493A-86F5-63977F1A469A}"/>
          </ac:spMkLst>
        </pc:spChg>
        <pc:picChg chg="add mod">
          <ac:chgData name="Morgan Dierdorf" userId="3052a817-2aee-4d31-966c-b3b4e13223f3" providerId="ADAL" clId="{BB5BA757-E9D1-4601-B945-EF9BB633A84A}" dt="2021-11-08T19:14:06.641" v="165" actId="1076"/>
          <ac:picMkLst>
            <pc:docMk/>
            <pc:sldMk cId="35163416" sldId="419"/>
            <ac:picMk id="5" creationId="{BC101A6B-73F1-4822-8AD7-0152752FD938}"/>
          </ac:picMkLst>
        </pc:picChg>
        <pc:picChg chg="add mod">
          <ac:chgData name="Morgan Dierdorf" userId="3052a817-2aee-4d31-966c-b3b4e13223f3" providerId="ADAL" clId="{BB5BA757-E9D1-4601-B945-EF9BB633A84A}" dt="2021-11-08T19:14:34.692" v="171" actId="1076"/>
          <ac:picMkLst>
            <pc:docMk/>
            <pc:sldMk cId="35163416" sldId="419"/>
            <ac:picMk id="6" creationId="{528516CC-0C89-44D2-B93E-2C529200E6F8}"/>
          </ac:picMkLst>
        </pc:picChg>
        <pc:picChg chg="del">
          <ac:chgData name="Morgan Dierdorf" userId="3052a817-2aee-4d31-966c-b3b4e13223f3" providerId="ADAL" clId="{BB5BA757-E9D1-4601-B945-EF9BB633A84A}" dt="2021-11-08T19:13:36.863" v="156" actId="478"/>
          <ac:picMkLst>
            <pc:docMk/>
            <pc:sldMk cId="35163416" sldId="419"/>
            <ac:picMk id="7" creationId="{6889225A-9FA0-407B-A072-E35BEB6B543A}"/>
          </ac:picMkLst>
        </pc:picChg>
        <pc:picChg chg="del">
          <ac:chgData name="Morgan Dierdorf" userId="3052a817-2aee-4d31-966c-b3b4e13223f3" providerId="ADAL" clId="{BB5BA757-E9D1-4601-B945-EF9BB633A84A}" dt="2021-11-08T19:13:39.050" v="157" actId="478"/>
          <ac:picMkLst>
            <pc:docMk/>
            <pc:sldMk cId="35163416" sldId="419"/>
            <ac:picMk id="8" creationId="{FF06FAD5-4B33-4498-9451-8C409F540CA4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3:29.362" v="155" actId="14100"/>
        <pc:sldMkLst>
          <pc:docMk/>
          <pc:sldMk cId="2863701985" sldId="420"/>
        </pc:sldMkLst>
        <pc:spChg chg="add del mod">
          <ac:chgData name="Morgan Dierdorf" userId="3052a817-2aee-4d31-966c-b3b4e13223f3" providerId="ADAL" clId="{BB5BA757-E9D1-4601-B945-EF9BB633A84A}" dt="2021-11-08T19:12:42.647" v="139"/>
          <ac:spMkLst>
            <pc:docMk/>
            <pc:sldMk cId="2863701985" sldId="420"/>
            <ac:spMk id="3" creationId="{24D15E29-F283-40F2-9A20-E4FA972A186A}"/>
          </ac:spMkLst>
        </pc:spChg>
        <pc:picChg chg="add mod">
          <ac:chgData name="Morgan Dierdorf" userId="3052a817-2aee-4d31-966c-b3b4e13223f3" providerId="ADAL" clId="{BB5BA757-E9D1-4601-B945-EF9BB633A84A}" dt="2021-11-08T19:12:58.806" v="147" actId="1076"/>
          <ac:picMkLst>
            <pc:docMk/>
            <pc:sldMk cId="2863701985" sldId="420"/>
            <ac:picMk id="5" creationId="{6D8A40D2-B205-4D10-9188-673D04DC92A5}"/>
          </ac:picMkLst>
        </pc:picChg>
        <pc:picChg chg="add mod">
          <ac:chgData name="Morgan Dierdorf" userId="3052a817-2aee-4d31-966c-b3b4e13223f3" providerId="ADAL" clId="{BB5BA757-E9D1-4601-B945-EF9BB633A84A}" dt="2021-11-08T19:13:29.362" v="155" actId="14100"/>
          <ac:picMkLst>
            <pc:docMk/>
            <pc:sldMk cId="2863701985" sldId="420"/>
            <ac:picMk id="6" creationId="{1EC8FF13-2F0D-4DBB-9FDD-39252A6076FA}"/>
          </ac:picMkLst>
        </pc:picChg>
        <pc:picChg chg="del">
          <ac:chgData name="Morgan Dierdorf" userId="3052a817-2aee-4d31-966c-b3b4e13223f3" providerId="ADAL" clId="{BB5BA757-E9D1-4601-B945-EF9BB633A84A}" dt="2021-11-08T19:12:31.351" v="137" actId="478"/>
          <ac:picMkLst>
            <pc:docMk/>
            <pc:sldMk cId="2863701985" sldId="420"/>
            <ac:picMk id="7" creationId="{E13BDB82-FA90-425B-BE96-122F121BDC55}"/>
          </ac:picMkLst>
        </pc:picChg>
        <pc:picChg chg="del">
          <ac:chgData name="Morgan Dierdorf" userId="3052a817-2aee-4d31-966c-b3b4e13223f3" providerId="ADAL" clId="{BB5BA757-E9D1-4601-B945-EF9BB633A84A}" dt="2021-11-08T19:12:33.501" v="138" actId="478"/>
          <ac:picMkLst>
            <pc:docMk/>
            <pc:sldMk cId="2863701985" sldId="420"/>
            <ac:picMk id="8" creationId="{7ECDA8F5-45DB-408F-B462-E744A0B96165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2:19.836" v="136" actId="14100"/>
        <pc:sldMkLst>
          <pc:docMk/>
          <pc:sldMk cId="1172781498" sldId="421"/>
        </pc:sldMkLst>
        <pc:spChg chg="add del mod">
          <ac:chgData name="Morgan Dierdorf" userId="3052a817-2aee-4d31-966c-b3b4e13223f3" providerId="ADAL" clId="{BB5BA757-E9D1-4601-B945-EF9BB633A84A}" dt="2021-11-08T19:11:34.610" v="120"/>
          <ac:spMkLst>
            <pc:docMk/>
            <pc:sldMk cId="1172781498" sldId="421"/>
            <ac:spMk id="3" creationId="{3609BD83-EC6E-4F32-B62E-6D3F7D3C49F2}"/>
          </ac:spMkLst>
        </pc:spChg>
        <pc:picChg chg="add mod">
          <ac:chgData name="Morgan Dierdorf" userId="3052a817-2aee-4d31-966c-b3b4e13223f3" providerId="ADAL" clId="{BB5BA757-E9D1-4601-B945-EF9BB633A84A}" dt="2021-11-08T19:11:53.787" v="128" actId="14100"/>
          <ac:picMkLst>
            <pc:docMk/>
            <pc:sldMk cId="1172781498" sldId="421"/>
            <ac:picMk id="5" creationId="{DD976DF9-07BD-44DC-8204-7E1FDA58A955}"/>
          </ac:picMkLst>
        </pc:picChg>
        <pc:picChg chg="add mod">
          <ac:chgData name="Morgan Dierdorf" userId="3052a817-2aee-4d31-966c-b3b4e13223f3" providerId="ADAL" clId="{BB5BA757-E9D1-4601-B945-EF9BB633A84A}" dt="2021-11-08T19:12:19.836" v="136" actId="14100"/>
          <ac:picMkLst>
            <pc:docMk/>
            <pc:sldMk cId="1172781498" sldId="421"/>
            <ac:picMk id="6" creationId="{97B50E61-8856-48F6-8A97-0259B372EE45}"/>
          </ac:picMkLst>
        </pc:picChg>
        <pc:picChg chg="del">
          <ac:chgData name="Morgan Dierdorf" userId="3052a817-2aee-4d31-966c-b3b4e13223f3" providerId="ADAL" clId="{BB5BA757-E9D1-4601-B945-EF9BB633A84A}" dt="2021-11-08T19:11:24.516" v="118" actId="478"/>
          <ac:picMkLst>
            <pc:docMk/>
            <pc:sldMk cId="1172781498" sldId="421"/>
            <ac:picMk id="7" creationId="{5AFCAF2D-81A1-4FF1-9AD8-CDB4408232A1}"/>
          </ac:picMkLst>
        </pc:picChg>
        <pc:picChg chg="del">
          <ac:chgData name="Morgan Dierdorf" userId="3052a817-2aee-4d31-966c-b3b4e13223f3" providerId="ADAL" clId="{BB5BA757-E9D1-4601-B945-EF9BB633A84A}" dt="2021-11-08T19:11:27.009" v="119" actId="478"/>
          <ac:picMkLst>
            <pc:docMk/>
            <pc:sldMk cId="1172781498" sldId="421"/>
            <ac:picMk id="8" creationId="{B66BDF5F-0DF1-40FA-85B5-633211D9A65E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1:15.069" v="117" actId="1076"/>
        <pc:sldMkLst>
          <pc:docMk/>
          <pc:sldMk cId="3539319815" sldId="422"/>
        </pc:sldMkLst>
        <pc:spChg chg="add del mod">
          <ac:chgData name="Morgan Dierdorf" userId="3052a817-2aee-4d31-966c-b3b4e13223f3" providerId="ADAL" clId="{BB5BA757-E9D1-4601-B945-EF9BB633A84A}" dt="2021-11-08T19:10:28.025" v="98"/>
          <ac:spMkLst>
            <pc:docMk/>
            <pc:sldMk cId="3539319815" sldId="422"/>
            <ac:spMk id="3" creationId="{4B349C0C-AF75-42BC-85C8-717B58191ACE}"/>
          </ac:spMkLst>
        </pc:spChg>
        <pc:picChg chg="add mod">
          <ac:chgData name="Morgan Dierdorf" userId="3052a817-2aee-4d31-966c-b3b4e13223f3" providerId="ADAL" clId="{BB5BA757-E9D1-4601-B945-EF9BB633A84A}" dt="2021-11-08T19:10:59.039" v="109" actId="14100"/>
          <ac:picMkLst>
            <pc:docMk/>
            <pc:sldMk cId="3539319815" sldId="422"/>
            <ac:picMk id="4" creationId="{5E9500E1-5239-4CB0-ADF6-6FCFFD88A126}"/>
          </ac:picMkLst>
        </pc:picChg>
        <pc:picChg chg="add mod">
          <ac:chgData name="Morgan Dierdorf" userId="3052a817-2aee-4d31-966c-b3b4e13223f3" providerId="ADAL" clId="{BB5BA757-E9D1-4601-B945-EF9BB633A84A}" dt="2021-11-08T19:11:15.069" v="117" actId="1076"/>
          <ac:picMkLst>
            <pc:docMk/>
            <pc:sldMk cId="3539319815" sldId="422"/>
            <ac:picMk id="6" creationId="{7CE8AE09-E58E-4186-9D2D-C918EE7DCA66}"/>
          </ac:picMkLst>
        </pc:picChg>
        <pc:picChg chg="del">
          <ac:chgData name="Morgan Dierdorf" userId="3052a817-2aee-4d31-966c-b3b4e13223f3" providerId="ADAL" clId="{BB5BA757-E9D1-4601-B945-EF9BB633A84A}" dt="2021-11-08T19:10:16.133" v="96" actId="478"/>
          <ac:picMkLst>
            <pc:docMk/>
            <pc:sldMk cId="3539319815" sldId="422"/>
            <ac:picMk id="7" creationId="{8CE94A63-7250-4B92-B929-201EB1260835}"/>
          </ac:picMkLst>
        </pc:picChg>
        <pc:picChg chg="del">
          <ac:chgData name="Morgan Dierdorf" userId="3052a817-2aee-4d31-966c-b3b4e13223f3" providerId="ADAL" clId="{BB5BA757-E9D1-4601-B945-EF9BB633A84A}" dt="2021-11-08T19:10:21.438" v="97" actId="478"/>
          <ac:picMkLst>
            <pc:docMk/>
            <pc:sldMk cId="3539319815" sldId="422"/>
            <ac:picMk id="9" creationId="{87D477C5-FAF8-407D-BF30-A4DEF09AF034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9:42.939" v="95" actId="1076"/>
        <pc:sldMkLst>
          <pc:docMk/>
          <pc:sldMk cId="3007640979" sldId="423"/>
        </pc:sldMkLst>
        <pc:spChg chg="add del mod">
          <ac:chgData name="Morgan Dierdorf" userId="3052a817-2aee-4d31-966c-b3b4e13223f3" providerId="ADAL" clId="{BB5BA757-E9D1-4601-B945-EF9BB633A84A}" dt="2021-11-08T19:05:25.098" v="83"/>
          <ac:spMkLst>
            <pc:docMk/>
            <pc:sldMk cId="3007640979" sldId="423"/>
            <ac:spMk id="3" creationId="{068565D2-9DA2-46D9-9DBC-288FC1EFB0D9}"/>
          </ac:spMkLst>
        </pc:spChg>
        <pc:picChg chg="add mod">
          <ac:chgData name="Morgan Dierdorf" userId="3052a817-2aee-4d31-966c-b3b4e13223f3" providerId="ADAL" clId="{BB5BA757-E9D1-4601-B945-EF9BB633A84A}" dt="2021-11-08T19:05:39.438" v="89" actId="14100"/>
          <ac:picMkLst>
            <pc:docMk/>
            <pc:sldMk cId="3007640979" sldId="423"/>
            <ac:picMk id="5" creationId="{33B0111D-0E77-4C9F-AA92-BE086764DFE9}"/>
          </ac:picMkLst>
        </pc:picChg>
        <pc:picChg chg="add mod">
          <ac:chgData name="Morgan Dierdorf" userId="3052a817-2aee-4d31-966c-b3b4e13223f3" providerId="ADAL" clId="{BB5BA757-E9D1-4601-B945-EF9BB633A84A}" dt="2021-11-08T19:09:42.939" v="95" actId="1076"/>
          <ac:picMkLst>
            <pc:docMk/>
            <pc:sldMk cId="3007640979" sldId="423"/>
            <ac:picMk id="6" creationId="{5E8B638D-E574-42F4-B881-DB9A54D3DA47}"/>
          </ac:picMkLst>
        </pc:picChg>
        <pc:picChg chg="del">
          <ac:chgData name="Morgan Dierdorf" userId="3052a817-2aee-4d31-966c-b3b4e13223f3" providerId="ADAL" clId="{BB5BA757-E9D1-4601-B945-EF9BB633A84A}" dt="2021-11-08T19:05:12.332" v="81" actId="478"/>
          <ac:picMkLst>
            <pc:docMk/>
            <pc:sldMk cId="3007640979" sldId="423"/>
            <ac:picMk id="7" creationId="{FF83647E-721B-4F05-96B5-4D30D40F0AB5}"/>
          </ac:picMkLst>
        </pc:picChg>
        <pc:picChg chg="del">
          <ac:chgData name="Morgan Dierdorf" userId="3052a817-2aee-4d31-966c-b3b4e13223f3" providerId="ADAL" clId="{BB5BA757-E9D1-4601-B945-EF9BB633A84A}" dt="2021-11-08T19:05:14.368" v="82" actId="478"/>
          <ac:picMkLst>
            <pc:docMk/>
            <pc:sldMk cId="3007640979" sldId="423"/>
            <ac:picMk id="9" creationId="{EE1BFC1E-73A5-4581-8DD9-C1A4189AE8BD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9:32.613" v="250" actId="1076"/>
        <pc:sldMkLst>
          <pc:docMk/>
          <pc:sldMk cId="2360332541" sldId="424"/>
        </pc:sldMkLst>
        <pc:spChg chg="add del mod">
          <ac:chgData name="Morgan Dierdorf" userId="3052a817-2aee-4d31-966c-b3b4e13223f3" providerId="ADAL" clId="{BB5BA757-E9D1-4601-B945-EF9BB633A84A}" dt="2021-11-08T19:18:55.039" v="237"/>
          <ac:spMkLst>
            <pc:docMk/>
            <pc:sldMk cId="2360332541" sldId="424"/>
            <ac:spMk id="3" creationId="{5809767E-3A77-421A-AB19-16261EB3F364}"/>
          </ac:spMkLst>
        </pc:spChg>
        <pc:picChg chg="add mod">
          <ac:chgData name="Morgan Dierdorf" userId="3052a817-2aee-4d31-966c-b3b4e13223f3" providerId="ADAL" clId="{BB5BA757-E9D1-4601-B945-EF9BB633A84A}" dt="2021-11-08T19:19:09.652" v="243" actId="14100"/>
          <ac:picMkLst>
            <pc:docMk/>
            <pc:sldMk cId="2360332541" sldId="424"/>
            <ac:picMk id="5" creationId="{BA8CC646-0830-46DA-93F3-76252B8E60A4}"/>
          </ac:picMkLst>
        </pc:picChg>
        <pc:picChg chg="add mod">
          <ac:chgData name="Morgan Dierdorf" userId="3052a817-2aee-4d31-966c-b3b4e13223f3" providerId="ADAL" clId="{BB5BA757-E9D1-4601-B945-EF9BB633A84A}" dt="2021-11-08T19:19:32.613" v="250" actId="1076"/>
          <ac:picMkLst>
            <pc:docMk/>
            <pc:sldMk cId="2360332541" sldId="424"/>
            <ac:picMk id="6" creationId="{E6411D4D-5D80-41FA-88DB-385FA2F0AD7E}"/>
          </ac:picMkLst>
        </pc:picChg>
        <pc:picChg chg="del">
          <ac:chgData name="Morgan Dierdorf" userId="3052a817-2aee-4d31-966c-b3b4e13223f3" providerId="ADAL" clId="{BB5BA757-E9D1-4601-B945-EF9BB633A84A}" dt="2021-11-08T19:18:41.367" v="235" actId="478"/>
          <ac:picMkLst>
            <pc:docMk/>
            <pc:sldMk cId="2360332541" sldId="424"/>
            <ac:picMk id="7" creationId="{1CDE7609-4C05-4D4C-8456-00E8ACE2D25B}"/>
          </ac:picMkLst>
        </pc:picChg>
        <pc:picChg chg="del">
          <ac:chgData name="Morgan Dierdorf" userId="3052a817-2aee-4d31-966c-b3b4e13223f3" providerId="ADAL" clId="{BB5BA757-E9D1-4601-B945-EF9BB633A84A}" dt="2021-11-08T19:18:43.396" v="236" actId="478"/>
          <ac:picMkLst>
            <pc:docMk/>
            <pc:sldMk cId="2360332541" sldId="424"/>
            <ac:picMk id="8" creationId="{4979BDAF-0BDC-47E5-8623-D0019FD77D75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1:27.560" v="26" actId="14100"/>
        <pc:sldMkLst>
          <pc:docMk/>
          <pc:sldMk cId="1735223244" sldId="425"/>
        </pc:sldMkLst>
        <pc:spChg chg="add del mod">
          <ac:chgData name="Morgan Dierdorf" userId="3052a817-2aee-4d31-966c-b3b4e13223f3" providerId="ADAL" clId="{BB5BA757-E9D1-4601-B945-EF9BB633A84A}" dt="2021-11-08T19:00:45.311" v="8"/>
          <ac:spMkLst>
            <pc:docMk/>
            <pc:sldMk cId="1735223244" sldId="425"/>
            <ac:spMk id="4" creationId="{4B1FEA00-F32C-4830-BDD5-9A6B81426ADC}"/>
          </ac:spMkLst>
        </pc:spChg>
        <pc:picChg chg="add mod">
          <ac:chgData name="Morgan Dierdorf" userId="3052a817-2aee-4d31-966c-b3b4e13223f3" providerId="ADAL" clId="{BB5BA757-E9D1-4601-B945-EF9BB633A84A}" dt="2021-11-08T19:01:17.262" v="22" actId="1076"/>
          <ac:picMkLst>
            <pc:docMk/>
            <pc:sldMk cId="1735223244" sldId="425"/>
            <ac:picMk id="5" creationId="{A8BFC7FD-F867-4CC6-BB07-FAA1B7D0F21B}"/>
          </ac:picMkLst>
        </pc:picChg>
        <pc:picChg chg="add mod">
          <ac:chgData name="Morgan Dierdorf" userId="3052a817-2aee-4d31-966c-b3b4e13223f3" providerId="ADAL" clId="{BB5BA757-E9D1-4601-B945-EF9BB633A84A}" dt="2021-11-08T19:01:27.560" v="26" actId="14100"/>
          <ac:picMkLst>
            <pc:docMk/>
            <pc:sldMk cId="1735223244" sldId="425"/>
            <ac:picMk id="6" creationId="{2534974A-7665-4FCE-AA45-CF12508D716F}"/>
          </ac:picMkLst>
        </pc:picChg>
        <pc:picChg chg="del">
          <ac:chgData name="Morgan Dierdorf" userId="3052a817-2aee-4d31-966c-b3b4e13223f3" providerId="ADAL" clId="{BB5BA757-E9D1-4601-B945-EF9BB633A84A}" dt="2021-11-08T19:00:29.925" v="6" actId="478"/>
          <ac:picMkLst>
            <pc:docMk/>
            <pc:sldMk cId="1735223244" sldId="425"/>
            <ac:picMk id="10" creationId="{9DD62089-D7AB-44AF-A6DC-B63D495680FF}"/>
          </ac:picMkLst>
        </pc:picChg>
        <pc:picChg chg="del">
          <ac:chgData name="Morgan Dierdorf" userId="3052a817-2aee-4d31-966c-b3b4e13223f3" providerId="ADAL" clId="{BB5BA757-E9D1-4601-B945-EF9BB633A84A}" dt="2021-11-08T19:00:32.309" v="7" actId="478"/>
          <ac:picMkLst>
            <pc:docMk/>
            <pc:sldMk cId="1735223244" sldId="425"/>
            <ac:picMk id="14" creationId="{793CD51C-F5BA-4F45-9F32-CE5B64B08DFA}"/>
          </ac:picMkLst>
        </pc:picChg>
      </pc:sldChg>
    </pc:docChg>
  </pc:docChgLst>
  <pc:docChgLst>
    <pc:chgData name="Chad Agnew" userId="84eda56f-dde0-4d81-b773-3536520ae51e" providerId="ADAL" clId="{C6EA09D6-B690-4859-92D1-702EF0C73A55}"/>
    <pc:docChg chg="custSel modSld">
      <pc:chgData name="Chad Agnew" userId="84eda56f-dde0-4d81-b773-3536520ae51e" providerId="ADAL" clId="{C6EA09D6-B690-4859-92D1-702EF0C73A55}" dt="2021-02-15T15:28:06.740" v="328" actId="14100"/>
      <pc:docMkLst>
        <pc:docMk/>
      </pc:docMkLst>
      <pc:sldChg chg="addSp delSp modSp mod">
        <pc:chgData name="Chad Agnew" userId="84eda56f-dde0-4d81-b773-3536520ae51e" providerId="ADAL" clId="{C6EA09D6-B690-4859-92D1-702EF0C73A55}" dt="2021-02-10T15:32:47.750" v="96" actId="14100"/>
        <pc:sldMkLst>
          <pc:docMk/>
          <pc:sldMk cId="0" sldId="290"/>
        </pc:sldMkLst>
        <pc:graphicFrameChg chg="add mod">
          <ac:chgData name="Chad Agnew" userId="84eda56f-dde0-4d81-b773-3536520ae51e" providerId="ADAL" clId="{C6EA09D6-B690-4859-92D1-702EF0C73A55}" dt="2021-02-10T15:32:47.750" v="96" actId="14100"/>
          <ac:graphicFrameMkLst>
            <pc:docMk/>
            <pc:sldMk cId="0" sldId="290"/>
            <ac:graphicFrameMk id="3" creationId="{00000000-0008-0000-06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2:34.306" v="92" actId="478"/>
          <ac:graphicFrameMkLst>
            <pc:docMk/>
            <pc:sldMk cId="0" sldId="290"/>
            <ac:graphicFrameMk id="4" creationId="{00000000-0008-0000-06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55:19.468" v="125" actId="14100"/>
        <pc:sldMkLst>
          <pc:docMk/>
          <pc:sldMk cId="0" sldId="292"/>
        </pc:sldMkLst>
        <pc:graphicFrameChg chg="add mod">
          <ac:chgData name="Chad Agnew" userId="84eda56f-dde0-4d81-b773-3536520ae51e" providerId="ADAL" clId="{C6EA09D6-B690-4859-92D1-702EF0C73A55}" dt="2021-02-10T15:55:03.078" v="120" actId="14100"/>
          <ac:graphicFrameMkLst>
            <pc:docMk/>
            <pc:sldMk cId="0" sldId="292"/>
            <ac:graphicFrameMk id="4" creationId="{00000000-0008-0000-0A00-000003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5:19.468" v="125" actId="14100"/>
          <ac:graphicFrameMkLst>
            <pc:docMk/>
            <pc:sldMk cId="0" sldId="292"/>
            <ac:graphicFrameMk id="5" creationId="{00000000-0008-0000-0A00-000004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4:54.720" v="116" actId="478"/>
          <ac:graphicFrameMkLst>
            <pc:docMk/>
            <pc:sldMk cId="0" sldId="292"/>
            <ac:graphicFrameMk id="6" creationId="{00000000-0008-0000-0A00-000003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5:10.894" v="121" actId="478"/>
          <ac:graphicFrameMkLst>
            <pc:docMk/>
            <pc:sldMk cId="0" sldId="292"/>
            <ac:graphicFrameMk id="7" creationId="{00000000-0008-0000-0A00-000004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58:04.100" v="135" actId="14100"/>
        <pc:sldMkLst>
          <pc:docMk/>
          <pc:sldMk cId="0" sldId="294"/>
        </pc:sldMkLst>
        <pc:graphicFrameChg chg="add mod">
          <ac:chgData name="Chad Agnew" userId="84eda56f-dde0-4d81-b773-3536520ae51e" providerId="ADAL" clId="{C6EA09D6-B690-4859-92D1-702EF0C73A55}" dt="2021-02-10T15:57:12.541" v="130" actId="14100"/>
          <ac:graphicFrameMkLst>
            <pc:docMk/>
            <pc:sldMk cId="0" sldId="294"/>
            <ac:graphicFrameMk id="4" creationId="{00000000-0008-0000-0B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7:54.757" v="131" actId="478"/>
          <ac:graphicFrameMkLst>
            <pc:docMk/>
            <pc:sldMk cId="0" sldId="294"/>
            <ac:graphicFrameMk id="5" creationId="{00000000-0008-0000-0C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7:03.807" v="126" actId="478"/>
          <ac:graphicFrameMkLst>
            <pc:docMk/>
            <pc:sldMk cId="0" sldId="294"/>
            <ac:graphicFrameMk id="6" creationId="{00000000-0008-0000-0B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8:04.100" v="135" actId="14100"/>
          <ac:graphicFrameMkLst>
            <pc:docMk/>
            <pc:sldMk cId="0" sldId="294"/>
            <ac:graphicFrameMk id="7" creationId="{00000000-0008-0000-0C00-000002000000}"/>
          </ac:graphicFrameMkLst>
        </pc:graphicFrameChg>
      </pc:sldChg>
      <pc:sldChg chg="modSp mod">
        <pc:chgData name="Chad Agnew" userId="84eda56f-dde0-4d81-b773-3536520ae51e" providerId="ADAL" clId="{C6EA09D6-B690-4859-92D1-702EF0C73A55}" dt="2021-02-10T15:22:50.244" v="31" actId="20577"/>
        <pc:sldMkLst>
          <pc:docMk/>
          <pc:sldMk cId="0" sldId="298"/>
        </pc:sldMkLst>
        <pc:spChg chg="mod">
          <ac:chgData name="Chad Agnew" userId="84eda56f-dde0-4d81-b773-3536520ae51e" providerId="ADAL" clId="{C6EA09D6-B690-4859-92D1-702EF0C73A55}" dt="2021-02-10T15:22:50.244" v="31" actId="20577"/>
          <ac:spMkLst>
            <pc:docMk/>
            <pc:sldMk cId="0" sldId="298"/>
            <ac:spMk id="21507" creationId="{00000000-0000-0000-0000-000000000000}"/>
          </ac:spMkLst>
        </pc:spChg>
      </pc:sldChg>
      <pc:sldChg chg="addSp delSp modSp mod">
        <pc:chgData name="Chad Agnew" userId="84eda56f-dde0-4d81-b773-3536520ae51e" providerId="ADAL" clId="{C6EA09D6-B690-4859-92D1-702EF0C73A55}" dt="2021-02-10T15:53:11.085" v="115" actId="14100"/>
        <pc:sldMkLst>
          <pc:docMk/>
          <pc:sldMk cId="0" sldId="319"/>
        </pc:sldMkLst>
        <pc:graphicFrameChg chg="del">
          <ac:chgData name="Chad Agnew" userId="84eda56f-dde0-4d81-b773-3536520ae51e" providerId="ADAL" clId="{C6EA09D6-B690-4859-92D1-702EF0C73A55}" dt="2021-02-10T15:52:55.972" v="111" actId="478"/>
          <ac:graphicFrameMkLst>
            <pc:docMk/>
            <pc:sldMk cId="0" sldId="319"/>
            <ac:graphicFrameMk id="7" creationId="{00000000-0008-0000-09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3:11.085" v="115" actId="14100"/>
          <ac:graphicFrameMkLst>
            <pc:docMk/>
            <pc:sldMk cId="0" sldId="319"/>
            <ac:graphicFrameMk id="8" creationId="{00000000-0008-0000-09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35:10.021" v="110" actId="14100"/>
        <pc:sldMkLst>
          <pc:docMk/>
          <pc:sldMk cId="0" sldId="340"/>
        </pc:sldMkLst>
        <pc:graphicFrameChg chg="del mod">
          <ac:chgData name="Chad Agnew" userId="84eda56f-dde0-4d81-b773-3536520ae51e" providerId="ADAL" clId="{C6EA09D6-B690-4859-92D1-702EF0C73A55}" dt="2021-02-10T15:35:00.516" v="106" actId="478"/>
          <ac:graphicFrameMkLst>
            <pc:docMk/>
            <pc:sldMk cId="0" sldId="340"/>
            <ac:graphicFrameMk id="4" creationId="{00000000-0008-0000-08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3:58.108" v="97" actId="478"/>
          <ac:graphicFrameMkLst>
            <pc:docMk/>
            <pc:sldMk cId="0" sldId="340"/>
            <ac:graphicFrameMk id="5" creationId="{00000000-0008-0000-07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4:25.533" v="105" actId="14100"/>
          <ac:graphicFrameMkLst>
            <pc:docMk/>
            <pc:sldMk cId="0" sldId="340"/>
            <ac:graphicFrameMk id="6" creationId="{00000000-0008-0000-07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5:10.021" v="110" actId="14100"/>
          <ac:graphicFrameMkLst>
            <pc:docMk/>
            <pc:sldMk cId="0" sldId="340"/>
            <ac:graphicFrameMk id="7" creationId="{00000000-0008-0000-08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31:29.845" v="91" actId="14100"/>
        <pc:sldMkLst>
          <pc:docMk/>
          <pc:sldMk cId="0" sldId="346"/>
        </pc:sldMkLst>
        <pc:graphicFrameChg chg="del">
          <ac:chgData name="Chad Agnew" userId="84eda56f-dde0-4d81-b773-3536520ae51e" providerId="ADAL" clId="{C6EA09D6-B690-4859-92D1-702EF0C73A55}" dt="2021-02-10T15:30:57.722" v="83" actId="478"/>
          <ac:graphicFrameMkLst>
            <pc:docMk/>
            <pc:sldMk cId="0" sldId="346"/>
            <ac:graphicFrameMk id="4" creationId="{00000000-0008-0000-03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0:42.032" v="80" actId="478"/>
          <ac:graphicFrameMkLst>
            <pc:docMk/>
            <pc:sldMk cId="0" sldId="346"/>
            <ac:graphicFrameMk id="5" creationId="{00000000-0008-0000-0300-000003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1:29.845" v="91" actId="14100"/>
          <ac:graphicFrameMkLst>
            <pc:docMk/>
            <pc:sldMk cId="0" sldId="346"/>
            <ac:graphicFrameMk id="6" creationId="{00000000-0008-0000-03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1:26.054" v="90" actId="14100"/>
          <ac:graphicFrameMkLst>
            <pc:docMk/>
            <pc:sldMk cId="0" sldId="346"/>
            <ac:graphicFrameMk id="7" creationId="{00000000-0008-0000-0300-000003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22:16.341" v="13" actId="14100"/>
        <pc:sldMkLst>
          <pc:docMk/>
          <pc:sldMk cId="0" sldId="358"/>
        </pc:sldMkLst>
        <pc:spChg chg="del mod">
          <ac:chgData name="Chad Agnew" userId="84eda56f-dde0-4d81-b773-3536520ae51e" providerId="ADAL" clId="{C6EA09D6-B690-4859-92D1-702EF0C73A55}" dt="2021-02-10T15:21:03.517" v="5" actId="478"/>
          <ac:spMkLst>
            <pc:docMk/>
            <pc:sldMk cId="0" sldId="358"/>
            <ac:spMk id="7" creationId="{AAE0E19A-4432-4425-A753-46994AF70FCE}"/>
          </ac:spMkLst>
        </pc:spChg>
        <pc:spChg chg="mod">
          <ac:chgData name="Chad Agnew" userId="84eda56f-dde0-4d81-b773-3536520ae51e" providerId="ADAL" clId="{C6EA09D6-B690-4859-92D1-702EF0C73A55}" dt="2021-02-10T15:20:54.082" v="2" actId="20577"/>
          <ac:spMkLst>
            <pc:docMk/>
            <pc:sldMk cId="0" sldId="358"/>
            <ac:spMk id="2051" creationId="{00000000-0000-0000-0000-000000000000}"/>
          </ac:spMkLst>
        </pc:spChg>
        <pc:picChg chg="del">
          <ac:chgData name="Chad Agnew" userId="84eda56f-dde0-4d81-b773-3536520ae51e" providerId="ADAL" clId="{C6EA09D6-B690-4859-92D1-702EF0C73A55}" dt="2021-02-10T15:20:58.439" v="3" actId="478"/>
          <ac:picMkLst>
            <pc:docMk/>
            <pc:sldMk cId="0" sldId="358"/>
            <ac:picMk id="8" creationId="{132B2263-BBE2-4205-9502-1AE3F8FD94F8}"/>
          </ac:picMkLst>
        </pc:picChg>
        <pc:picChg chg="add del mod">
          <ac:chgData name="Chad Agnew" userId="84eda56f-dde0-4d81-b773-3536520ae51e" providerId="ADAL" clId="{C6EA09D6-B690-4859-92D1-702EF0C73A55}" dt="2021-02-10T15:21:35.828" v="8" actId="478"/>
          <ac:picMkLst>
            <pc:docMk/>
            <pc:sldMk cId="0" sldId="358"/>
            <ac:picMk id="9" creationId="{95FCCE6A-4344-4D15-A5CE-AAFD07461859}"/>
          </ac:picMkLst>
        </pc:picChg>
        <pc:picChg chg="add mod">
          <ac:chgData name="Chad Agnew" userId="84eda56f-dde0-4d81-b773-3536520ae51e" providerId="ADAL" clId="{C6EA09D6-B690-4859-92D1-702EF0C73A55}" dt="2021-02-10T15:22:16.341" v="13" actId="14100"/>
          <ac:picMkLst>
            <pc:docMk/>
            <pc:sldMk cId="0" sldId="358"/>
            <ac:picMk id="10" creationId="{5859C0EC-E1E8-4CD2-81EF-F572AFEECF35}"/>
          </ac:picMkLst>
        </pc:picChg>
      </pc:sldChg>
      <pc:sldChg chg="modSp mod">
        <pc:chgData name="Chad Agnew" userId="84eda56f-dde0-4d81-b773-3536520ae51e" providerId="ADAL" clId="{C6EA09D6-B690-4859-92D1-702EF0C73A55}" dt="2021-02-10T15:22:35.067" v="23" actId="20577"/>
        <pc:sldMkLst>
          <pc:docMk/>
          <pc:sldMk cId="0" sldId="359"/>
        </pc:sldMkLst>
        <pc:spChg chg="mod">
          <ac:chgData name="Chad Agnew" userId="84eda56f-dde0-4d81-b773-3536520ae51e" providerId="ADAL" clId="{C6EA09D6-B690-4859-92D1-702EF0C73A55}" dt="2021-02-10T15:22:35.067" v="23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Chad Agnew" userId="84eda56f-dde0-4d81-b773-3536520ae51e" providerId="ADAL" clId="{C6EA09D6-B690-4859-92D1-702EF0C73A55}" dt="2021-02-10T15:22:44.692" v="29" actId="20577"/>
        <pc:sldMkLst>
          <pc:docMk/>
          <pc:sldMk cId="0" sldId="360"/>
        </pc:sldMkLst>
        <pc:spChg chg="mod">
          <ac:chgData name="Chad Agnew" userId="84eda56f-dde0-4d81-b773-3536520ae51e" providerId="ADAL" clId="{C6EA09D6-B690-4859-92D1-702EF0C73A55}" dt="2021-02-10T15:22:44.692" v="29" actId="20577"/>
          <ac:spMkLst>
            <pc:docMk/>
            <pc:sldMk cId="0" sldId="360"/>
            <ac:spMk id="4" creationId="{00000000-0000-0000-0000-000000000000}"/>
          </ac:spMkLst>
        </pc:spChg>
      </pc:sldChg>
      <pc:sldChg chg="modSp">
        <pc:chgData name="Chad Agnew" userId="84eda56f-dde0-4d81-b773-3536520ae51e" providerId="ADAL" clId="{C6EA09D6-B690-4859-92D1-702EF0C73A55}" dt="2021-02-10T15:23:39.115" v="44" actId="20577"/>
        <pc:sldMkLst>
          <pc:docMk/>
          <pc:sldMk cId="4210672875" sldId="411"/>
        </pc:sldMkLst>
        <pc:spChg chg="mod">
          <ac:chgData name="Chad Agnew" userId="84eda56f-dde0-4d81-b773-3536520ae51e" providerId="ADAL" clId="{C6EA09D6-B690-4859-92D1-702EF0C73A55}" dt="2021-02-10T15:23:39.115" v="44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C6EA09D6-B690-4859-92D1-702EF0C73A55}" dt="2021-02-10T15:28:33.007" v="74" actId="20577"/>
        <pc:sldMkLst>
          <pc:docMk/>
          <pc:sldMk cId="561406522" sldId="412"/>
        </pc:sldMkLst>
        <pc:spChg chg="mod">
          <ac:chgData name="Chad Agnew" userId="84eda56f-dde0-4d81-b773-3536520ae51e" providerId="ADAL" clId="{C6EA09D6-B690-4859-92D1-702EF0C73A55}" dt="2021-02-10T15:28:33.007" v="74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C6EA09D6-B690-4859-92D1-702EF0C73A55}" dt="2021-02-10T15:24:51.777" v="49"/>
          <ac:spMkLst>
            <pc:docMk/>
            <pc:sldMk cId="561406522" sldId="412"/>
            <ac:spMk id="5" creationId="{360556B3-7F21-43B8-8901-1AA358EBF359}"/>
          </ac:spMkLst>
        </pc:spChg>
        <pc:spChg chg="add del mod">
          <ac:chgData name="Chad Agnew" userId="84eda56f-dde0-4d81-b773-3536520ae51e" providerId="ADAL" clId="{C6EA09D6-B690-4859-92D1-702EF0C73A55}" dt="2021-02-10T15:25:27.963" v="52"/>
          <ac:spMkLst>
            <pc:docMk/>
            <pc:sldMk cId="561406522" sldId="412"/>
            <ac:spMk id="9" creationId="{2005A869-C335-4D01-92FA-C742C0EC9F71}"/>
          </ac:spMkLst>
        </pc:spChg>
        <pc:spChg chg="add del mod">
          <ac:chgData name="Chad Agnew" userId="84eda56f-dde0-4d81-b773-3536520ae51e" providerId="ADAL" clId="{C6EA09D6-B690-4859-92D1-702EF0C73A55}" dt="2021-02-10T15:26:10.653" v="60"/>
          <ac:spMkLst>
            <pc:docMk/>
            <pc:sldMk cId="561406522" sldId="412"/>
            <ac:spMk id="12" creationId="{A59D188C-20C7-413B-845B-AE60C5FEE652}"/>
          </ac:spMkLst>
        </pc:spChg>
        <pc:graphicFrameChg chg="add del mod">
          <ac:chgData name="Chad Agnew" userId="84eda56f-dde0-4d81-b773-3536520ae51e" providerId="ADAL" clId="{C6EA09D6-B690-4859-92D1-702EF0C73A55}" dt="2021-02-10T15:24:25.264" v="47" actId="478"/>
          <ac:graphicFrameMkLst>
            <pc:docMk/>
            <pc:sldMk cId="561406522" sldId="412"/>
            <ac:graphicFrameMk id="4" creationId="{00000000-0008-0000-01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24:42.977" v="48" actId="478"/>
          <ac:graphicFrameMkLst>
            <pc:docMk/>
            <pc:sldMk cId="561406522" sldId="412"/>
            <ac:graphicFrameMk id="6" creationId="{00000000-0008-0000-0100-000002000000}"/>
          </ac:graphicFrameMkLst>
        </pc:graphicFrameChg>
        <pc:picChg chg="add del mod">
          <ac:chgData name="Chad Agnew" userId="84eda56f-dde0-4d81-b773-3536520ae51e" providerId="ADAL" clId="{C6EA09D6-B690-4859-92D1-702EF0C73A55}" dt="2021-02-10T15:25:01.871" v="51" actId="478"/>
          <ac:picMkLst>
            <pc:docMk/>
            <pc:sldMk cId="561406522" sldId="412"/>
            <ac:picMk id="7" creationId="{3AAA09B5-455A-4AAD-A27C-E16FF8C7F3AA}"/>
          </ac:picMkLst>
        </pc:picChg>
        <pc:picChg chg="add del mod">
          <ac:chgData name="Chad Agnew" userId="84eda56f-dde0-4d81-b773-3536520ae51e" providerId="ADAL" clId="{C6EA09D6-B690-4859-92D1-702EF0C73A55}" dt="2021-02-10T15:26:05.474" v="59" actId="478"/>
          <ac:picMkLst>
            <pc:docMk/>
            <pc:sldMk cId="561406522" sldId="412"/>
            <ac:picMk id="10" creationId="{A922006E-10EC-4D34-B9FF-EF0F3104E76F}"/>
          </ac:picMkLst>
        </pc:picChg>
        <pc:picChg chg="add mod">
          <ac:chgData name="Chad Agnew" userId="84eda56f-dde0-4d81-b773-3536520ae51e" providerId="ADAL" clId="{C6EA09D6-B690-4859-92D1-702EF0C73A55}" dt="2021-02-10T15:26:25.928" v="64" actId="14100"/>
          <ac:picMkLst>
            <pc:docMk/>
            <pc:sldMk cId="561406522" sldId="412"/>
            <ac:picMk id="13" creationId="{7DA0DA68-58FE-428E-B1F5-980DACA6E5A1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0:15.789" v="219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C6EA09D6-B690-4859-92D1-702EF0C73A55}" dt="2021-02-15T15:10:45.663" v="162"/>
          <ac:spMkLst>
            <pc:docMk/>
            <pc:sldMk cId="2604243597" sldId="413"/>
            <ac:spMk id="4" creationId="{72358D60-AF7D-43BE-B0FC-317DE5F0A663}"/>
          </ac:spMkLst>
        </pc:spChg>
        <pc:graphicFrameChg chg="del">
          <ac:chgData name="Chad Agnew" userId="84eda56f-dde0-4d81-b773-3536520ae51e" providerId="ADAL" clId="{C6EA09D6-B690-4859-92D1-702EF0C73A55}" dt="2021-02-15T15:10:14.485" v="160" actId="478"/>
          <ac:graphicFrameMkLst>
            <pc:docMk/>
            <pc:sldMk cId="2604243597" sldId="413"/>
            <ac:graphicFrameMk id="6" creationId="{3301DC79-C398-4AF4-919E-E8AF191D35C9}"/>
          </ac:graphicFrameMkLst>
        </pc:graphicFrameChg>
        <pc:picChg chg="del">
          <ac:chgData name="Chad Agnew" userId="84eda56f-dde0-4d81-b773-3536520ae51e" providerId="ADAL" clId="{C6EA09D6-B690-4859-92D1-702EF0C73A55}" dt="2021-02-15T15:10:24.201" v="161" actId="478"/>
          <ac:picMkLst>
            <pc:docMk/>
            <pc:sldMk cId="2604243597" sldId="413"/>
            <ac:picMk id="5" creationId="{8D6E552B-4C09-492E-BD50-8E54D98B7B74}"/>
          </ac:picMkLst>
        </pc:picChg>
        <pc:picChg chg="add mod">
          <ac:chgData name="Chad Agnew" userId="84eda56f-dde0-4d81-b773-3536520ae51e" providerId="ADAL" clId="{C6EA09D6-B690-4859-92D1-702EF0C73A55}" dt="2021-02-15T15:11:00.136" v="167" actId="14100"/>
          <ac:picMkLst>
            <pc:docMk/>
            <pc:sldMk cId="2604243597" sldId="413"/>
            <ac:picMk id="7" creationId="{3791114C-1DD4-427A-9DAA-AEB1996DE6CB}"/>
          </ac:picMkLst>
        </pc:picChg>
        <pc:picChg chg="add del mod">
          <ac:chgData name="Chad Agnew" userId="84eda56f-dde0-4d81-b773-3536520ae51e" providerId="ADAL" clId="{C6EA09D6-B690-4859-92D1-702EF0C73A55}" dt="2021-02-15T15:19:38.667" v="213" actId="478"/>
          <ac:picMkLst>
            <pc:docMk/>
            <pc:sldMk cId="2604243597" sldId="413"/>
            <ac:picMk id="8" creationId="{73F5BCD6-D67A-445C-9DFE-BCF6E56F572F}"/>
          </ac:picMkLst>
        </pc:picChg>
        <pc:picChg chg="add mod">
          <ac:chgData name="Chad Agnew" userId="84eda56f-dde0-4d81-b773-3536520ae51e" providerId="ADAL" clId="{C6EA09D6-B690-4859-92D1-702EF0C73A55}" dt="2021-02-15T15:20:15.789" v="219" actId="14100"/>
          <ac:picMkLst>
            <pc:docMk/>
            <pc:sldMk cId="2604243597" sldId="413"/>
            <ac:picMk id="9" creationId="{EEFAB816-1DF6-4115-A46B-2DA50C7DDC7D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0:42.911" v="225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C6EA09D6-B690-4859-92D1-702EF0C73A55}" dt="2021-02-15T15:12:04.070" v="177"/>
          <ac:spMkLst>
            <pc:docMk/>
            <pc:sldMk cId="1288072674" sldId="414"/>
            <ac:spMk id="5" creationId="{93FFC4BD-9B16-44C9-BC87-0BAF21C0A2C2}"/>
          </ac:spMkLst>
        </pc:spChg>
        <pc:graphicFrameChg chg="del">
          <ac:chgData name="Chad Agnew" userId="84eda56f-dde0-4d81-b773-3536520ae51e" providerId="ADAL" clId="{C6EA09D6-B690-4859-92D1-702EF0C73A55}" dt="2021-02-15T15:11:51.356" v="175" actId="478"/>
          <ac:graphicFrameMkLst>
            <pc:docMk/>
            <pc:sldMk cId="1288072674" sldId="414"/>
            <ac:graphicFrameMk id="7" creationId="{33EC864D-8D7D-4214-BBCC-B0DB6BAAE5F8}"/>
          </ac:graphicFrameMkLst>
        </pc:graphicFrameChg>
        <pc:picChg chg="del">
          <ac:chgData name="Chad Agnew" userId="84eda56f-dde0-4d81-b773-3536520ae51e" providerId="ADAL" clId="{C6EA09D6-B690-4859-92D1-702EF0C73A55}" dt="2021-02-15T15:11:53.186" v="176" actId="478"/>
          <ac:picMkLst>
            <pc:docMk/>
            <pc:sldMk cId="1288072674" sldId="414"/>
            <ac:picMk id="3" creationId="{0D6A5A0B-29D1-4673-86FA-ACEA01E25079}"/>
          </ac:picMkLst>
        </pc:picChg>
        <pc:picChg chg="add mod">
          <ac:chgData name="Chad Agnew" userId="84eda56f-dde0-4d81-b773-3536520ae51e" providerId="ADAL" clId="{C6EA09D6-B690-4859-92D1-702EF0C73A55}" dt="2021-02-15T15:12:15.190" v="181" actId="14100"/>
          <ac:picMkLst>
            <pc:docMk/>
            <pc:sldMk cId="1288072674" sldId="414"/>
            <ac:picMk id="6" creationId="{850EF118-1C92-4A8E-AAC7-8DD282B2CFC1}"/>
          </ac:picMkLst>
        </pc:picChg>
        <pc:picChg chg="add del mod">
          <ac:chgData name="Chad Agnew" userId="84eda56f-dde0-4d81-b773-3536520ae51e" providerId="ADAL" clId="{C6EA09D6-B690-4859-92D1-702EF0C73A55}" dt="2021-02-15T15:20:22.652" v="220" actId="478"/>
          <ac:picMkLst>
            <pc:docMk/>
            <pc:sldMk cId="1288072674" sldId="414"/>
            <ac:picMk id="8" creationId="{B255E469-1CE9-4AE0-9F74-124BDF4B41D8}"/>
          </ac:picMkLst>
        </pc:picChg>
        <pc:picChg chg="add mod">
          <ac:chgData name="Chad Agnew" userId="84eda56f-dde0-4d81-b773-3536520ae51e" providerId="ADAL" clId="{C6EA09D6-B690-4859-92D1-702EF0C73A55}" dt="2021-02-15T15:20:42.911" v="225" actId="14100"/>
          <ac:picMkLst>
            <pc:docMk/>
            <pc:sldMk cId="1288072674" sldId="414"/>
            <ac:picMk id="9" creationId="{CB7FFDDD-C37B-4A1D-B0C7-F4E8AFD9F480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8:06.740" v="328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C6EA09D6-B690-4859-92D1-702EF0C73A55}" dt="2021-02-15T15:27:28.796" v="318"/>
          <ac:spMkLst>
            <pc:docMk/>
            <pc:sldMk cId="3047354280" sldId="415"/>
            <ac:spMk id="3" creationId="{D1443F17-D69F-4F2D-AEE5-15CA687B7AAD}"/>
          </ac:spMkLst>
        </pc:spChg>
        <pc:graphicFrameChg chg="del">
          <ac:chgData name="Chad Agnew" userId="84eda56f-dde0-4d81-b773-3536520ae51e" providerId="ADAL" clId="{C6EA09D6-B690-4859-92D1-702EF0C73A55}" dt="2021-02-15T15:27:17.735" v="316" actId="478"/>
          <ac:graphicFrameMkLst>
            <pc:docMk/>
            <pc:sldMk cId="3047354280" sldId="415"/>
            <ac:graphicFrameMk id="6" creationId="{00F4DC4C-298E-4506-BD39-9C47F31EA450}"/>
          </ac:graphicFrameMkLst>
        </pc:graphicFrameChg>
        <pc:picChg chg="del">
          <ac:chgData name="Chad Agnew" userId="84eda56f-dde0-4d81-b773-3536520ae51e" providerId="ADAL" clId="{C6EA09D6-B690-4859-92D1-702EF0C73A55}" dt="2021-02-15T15:27:19.168" v="317" actId="478"/>
          <ac:picMkLst>
            <pc:docMk/>
            <pc:sldMk cId="3047354280" sldId="415"/>
            <ac:picMk id="5" creationId="{499E81FB-5C4A-4039-974A-60BE1A93E59D}"/>
          </ac:picMkLst>
        </pc:picChg>
        <pc:picChg chg="add mod">
          <ac:chgData name="Chad Agnew" userId="84eda56f-dde0-4d81-b773-3536520ae51e" providerId="ADAL" clId="{C6EA09D6-B690-4859-92D1-702EF0C73A55}" dt="2021-02-15T15:28:06.740" v="328" actId="14100"/>
          <ac:picMkLst>
            <pc:docMk/>
            <pc:sldMk cId="3047354280" sldId="415"/>
            <ac:picMk id="7" creationId="{1E61D11B-9FDB-49A9-A1B4-E6227F70612D}"/>
          </ac:picMkLst>
        </pc:picChg>
        <pc:picChg chg="add mod">
          <ac:chgData name="Chad Agnew" userId="84eda56f-dde0-4d81-b773-3536520ae51e" providerId="ADAL" clId="{C6EA09D6-B690-4859-92D1-702EF0C73A55}" dt="2021-02-15T15:28:00.732" v="327" actId="14100"/>
          <ac:picMkLst>
            <pc:docMk/>
            <pc:sldMk cId="3047354280" sldId="415"/>
            <ac:picMk id="8" creationId="{FBDAC39C-D938-40AE-9440-2784371B5C3E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6:25.652" v="304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C6EA09D6-B690-4859-92D1-702EF0C73A55}" dt="2021-02-15T15:25:54.745" v="296"/>
          <ac:spMkLst>
            <pc:docMk/>
            <pc:sldMk cId="263963113" sldId="416"/>
            <ac:spMk id="3" creationId="{06CC9044-7FFA-439D-996D-A116322BE635}"/>
          </ac:spMkLst>
        </pc:spChg>
        <pc:graphicFrameChg chg="del">
          <ac:chgData name="Chad Agnew" userId="84eda56f-dde0-4d81-b773-3536520ae51e" providerId="ADAL" clId="{C6EA09D6-B690-4859-92D1-702EF0C73A55}" dt="2021-02-15T15:25:38.547" v="294" actId="478"/>
          <ac:graphicFrameMkLst>
            <pc:docMk/>
            <pc:sldMk cId="263963113" sldId="416"/>
            <ac:graphicFrameMk id="6" creationId="{690A9315-72D9-4A39-A892-34AAB6D0FB71}"/>
          </ac:graphicFrameMkLst>
        </pc:graphicFrameChg>
        <pc:picChg chg="del">
          <ac:chgData name="Chad Agnew" userId="84eda56f-dde0-4d81-b773-3536520ae51e" providerId="ADAL" clId="{C6EA09D6-B690-4859-92D1-702EF0C73A55}" dt="2021-02-15T15:25:39.783" v="295" actId="478"/>
          <ac:picMkLst>
            <pc:docMk/>
            <pc:sldMk cId="263963113" sldId="416"/>
            <ac:picMk id="5" creationId="{D8AF4B5C-EC97-4401-9439-E3FCCA16A65B}"/>
          </ac:picMkLst>
        </pc:picChg>
        <pc:picChg chg="add mod">
          <ac:chgData name="Chad Agnew" userId="84eda56f-dde0-4d81-b773-3536520ae51e" providerId="ADAL" clId="{C6EA09D6-B690-4859-92D1-702EF0C73A55}" dt="2021-02-15T15:26:07.252" v="300" actId="14100"/>
          <ac:picMkLst>
            <pc:docMk/>
            <pc:sldMk cId="263963113" sldId="416"/>
            <ac:picMk id="7" creationId="{F4AE7E82-6C50-4D44-924A-B26FE10688BB}"/>
          </ac:picMkLst>
        </pc:picChg>
        <pc:picChg chg="add mod">
          <ac:chgData name="Chad Agnew" userId="84eda56f-dde0-4d81-b773-3536520ae51e" providerId="ADAL" clId="{C6EA09D6-B690-4859-92D1-702EF0C73A55}" dt="2021-02-15T15:26:25.652" v="304" actId="14100"/>
          <ac:picMkLst>
            <pc:docMk/>
            <pc:sldMk cId="263963113" sldId="416"/>
            <ac:picMk id="8" creationId="{70D46D28-9600-4BE5-A169-9D95BD73AABC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5:30.406" v="29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C6EA09D6-B690-4859-92D1-702EF0C73A55}" dt="2021-02-15T15:25:02.301" v="285"/>
          <ac:spMkLst>
            <pc:docMk/>
            <pc:sldMk cId="2399261447" sldId="417"/>
            <ac:spMk id="3" creationId="{4974D02F-339A-4633-A957-86B706053A0A}"/>
          </ac:spMkLst>
        </pc:spChg>
        <pc:graphicFrameChg chg="del">
          <ac:chgData name="Chad Agnew" userId="84eda56f-dde0-4d81-b773-3536520ae51e" providerId="ADAL" clId="{C6EA09D6-B690-4859-92D1-702EF0C73A55}" dt="2021-02-15T15:24:50.711" v="283" actId="478"/>
          <ac:graphicFrameMkLst>
            <pc:docMk/>
            <pc:sldMk cId="2399261447" sldId="417"/>
            <ac:graphicFrameMk id="6" creationId="{5BB2AB84-4F06-4871-960C-4F8B7D6BF4CD}"/>
          </ac:graphicFrameMkLst>
        </pc:graphicFrameChg>
        <pc:picChg chg="del">
          <ac:chgData name="Chad Agnew" userId="84eda56f-dde0-4d81-b773-3536520ae51e" providerId="ADAL" clId="{C6EA09D6-B690-4859-92D1-702EF0C73A55}" dt="2021-02-15T15:24:51.891" v="284" actId="478"/>
          <ac:picMkLst>
            <pc:docMk/>
            <pc:sldMk cId="2399261447" sldId="417"/>
            <ac:picMk id="5" creationId="{71A0A12C-570B-42E8-8D4F-A3565CA3D1FC}"/>
          </ac:picMkLst>
        </pc:picChg>
        <pc:picChg chg="add mod">
          <ac:chgData name="Chad Agnew" userId="84eda56f-dde0-4d81-b773-3536520ae51e" providerId="ADAL" clId="{C6EA09D6-B690-4859-92D1-702EF0C73A55}" dt="2021-02-15T15:25:13.141" v="289" actId="14100"/>
          <ac:picMkLst>
            <pc:docMk/>
            <pc:sldMk cId="2399261447" sldId="417"/>
            <ac:picMk id="7" creationId="{2F3762F6-FBE2-4175-B000-652DDB041086}"/>
          </ac:picMkLst>
        </pc:picChg>
        <pc:picChg chg="add mod">
          <ac:chgData name="Chad Agnew" userId="84eda56f-dde0-4d81-b773-3536520ae51e" providerId="ADAL" clId="{C6EA09D6-B690-4859-92D1-702EF0C73A55}" dt="2021-02-15T15:25:30.406" v="293" actId="14100"/>
          <ac:picMkLst>
            <pc:docMk/>
            <pc:sldMk cId="2399261447" sldId="417"/>
            <ac:picMk id="8" creationId="{EB4E7F0C-759D-41E9-A2A7-14B7A081B8CB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4:45.748" v="282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C6EA09D6-B690-4859-92D1-702EF0C73A55}" dt="2021-02-15T15:24:17.674" v="274"/>
          <ac:spMkLst>
            <pc:docMk/>
            <pc:sldMk cId="4261105436" sldId="418"/>
            <ac:spMk id="3" creationId="{4F73FD91-92A7-49A3-9A7D-1F65E95EE47A}"/>
          </ac:spMkLst>
        </pc:spChg>
        <pc:graphicFrameChg chg="del">
          <ac:chgData name="Chad Agnew" userId="84eda56f-dde0-4d81-b773-3536520ae51e" providerId="ADAL" clId="{C6EA09D6-B690-4859-92D1-702EF0C73A55}" dt="2021-02-15T15:24:08.859" v="272" actId="478"/>
          <ac:graphicFrameMkLst>
            <pc:docMk/>
            <pc:sldMk cId="4261105436" sldId="418"/>
            <ac:graphicFrameMk id="6" creationId="{AA4B4A92-4AF7-4800-82E4-548FBBB430B4}"/>
          </ac:graphicFrameMkLst>
        </pc:graphicFrameChg>
        <pc:picChg chg="del">
          <ac:chgData name="Chad Agnew" userId="84eda56f-dde0-4d81-b773-3536520ae51e" providerId="ADAL" clId="{C6EA09D6-B690-4859-92D1-702EF0C73A55}" dt="2021-02-15T15:24:10.037" v="273" actId="478"/>
          <ac:picMkLst>
            <pc:docMk/>
            <pc:sldMk cId="4261105436" sldId="418"/>
            <ac:picMk id="5" creationId="{058A8CAB-62FB-4ECF-B130-0BA1524D4894}"/>
          </ac:picMkLst>
        </pc:picChg>
        <pc:picChg chg="add mod">
          <ac:chgData name="Chad Agnew" userId="84eda56f-dde0-4d81-b773-3536520ae51e" providerId="ADAL" clId="{C6EA09D6-B690-4859-92D1-702EF0C73A55}" dt="2021-02-15T15:24:27.663" v="278" actId="14100"/>
          <ac:picMkLst>
            <pc:docMk/>
            <pc:sldMk cId="4261105436" sldId="418"/>
            <ac:picMk id="7" creationId="{273486EB-08EB-4D64-84EE-F97780F96752}"/>
          </ac:picMkLst>
        </pc:picChg>
        <pc:picChg chg="add mod">
          <ac:chgData name="Chad Agnew" userId="84eda56f-dde0-4d81-b773-3536520ae51e" providerId="ADAL" clId="{C6EA09D6-B690-4859-92D1-702EF0C73A55}" dt="2021-02-15T15:24:45.748" v="282" actId="14100"/>
          <ac:picMkLst>
            <pc:docMk/>
            <pc:sldMk cId="4261105436" sldId="418"/>
            <ac:picMk id="8" creationId="{76168B9A-12E6-4E86-A0A9-F148CBC7CF00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4:03.948" v="271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C6EA09D6-B690-4859-92D1-702EF0C73A55}" dt="2021-02-15T15:23:38.954" v="264"/>
          <ac:spMkLst>
            <pc:docMk/>
            <pc:sldMk cId="35163416" sldId="419"/>
            <ac:spMk id="3" creationId="{9BE52D3D-D206-4779-BDDC-2BB14364C5BB}"/>
          </ac:spMkLst>
        </pc:spChg>
        <pc:graphicFrameChg chg="del">
          <ac:chgData name="Chad Agnew" userId="84eda56f-dde0-4d81-b773-3536520ae51e" providerId="ADAL" clId="{C6EA09D6-B690-4859-92D1-702EF0C73A55}" dt="2021-02-15T15:23:26.738" v="262" actId="478"/>
          <ac:graphicFrameMkLst>
            <pc:docMk/>
            <pc:sldMk cId="35163416" sldId="419"/>
            <ac:graphicFrameMk id="6" creationId="{F23C7479-A15C-458C-BF1C-8637125717E5}"/>
          </ac:graphicFrameMkLst>
        </pc:graphicFrameChg>
        <pc:picChg chg="del">
          <ac:chgData name="Chad Agnew" userId="84eda56f-dde0-4d81-b773-3536520ae51e" providerId="ADAL" clId="{C6EA09D6-B690-4859-92D1-702EF0C73A55}" dt="2021-02-15T15:23:28.459" v="263" actId="478"/>
          <ac:picMkLst>
            <pc:docMk/>
            <pc:sldMk cId="35163416" sldId="419"/>
            <ac:picMk id="5" creationId="{509A38D1-5ABF-4385-A284-F74F589EF1D2}"/>
          </ac:picMkLst>
        </pc:picChg>
        <pc:picChg chg="add mod">
          <ac:chgData name="Chad Agnew" userId="84eda56f-dde0-4d81-b773-3536520ae51e" providerId="ADAL" clId="{C6EA09D6-B690-4859-92D1-702EF0C73A55}" dt="2021-02-15T15:23:46.253" v="267" actId="14100"/>
          <ac:picMkLst>
            <pc:docMk/>
            <pc:sldMk cId="35163416" sldId="419"/>
            <ac:picMk id="7" creationId="{6889225A-9FA0-407B-A072-E35BEB6B543A}"/>
          </ac:picMkLst>
        </pc:picChg>
        <pc:picChg chg="add mod">
          <ac:chgData name="Chad Agnew" userId="84eda56f-dde0-4d81-b773-3536520ae51e" providerId="ADAL" clId="{C6EA09D6-B690-4859-92D1-702EF0C73A55}" dt="2021-02-15T15:24:03.948" v="271" actId="14100"/>
          <ac:picMkLst>
            <pc:docMk/>
            <pc:sldMk cId="35163416" sldId="419"/>
            <ac:picMk id="8" creationId="{FF06FAD5-4B33-4498-9451-8C409F540CA4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3:20.439" v="261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C6EA09D6-B690-4859-92D1-702EF0C73A55}" dt="2021-02-15T15:22:55.401" v="254"/>
          <ac:spMkLst>
            <pc:docMk/>
            <pc:sldMk cId="2863701985" sldId="420"/>
            <ac:spMk id="3" creationId="{E1F7671A-D6A8-421A-8906-8ABF43AEEFCE}"/>
          </ac:spMkLst>
        </pc:spChg>
        <pc:graphicFrameChg chg="del">
          <ac:chgData name="Chad Agnew" userId="84eda56f-dde0-4d81-b773-3536520ae51e" providerId="ADAL" clId="{C6EA09D6-B690-4859-92D1-702EF0C73A55}" dt="2021-02-15T15:22:46.651" v="252" actId="478"/>
          <ac:graphicFrameMkLst>
            <pc:docMk/>
            <pc:sldMk cId="2863701985" sldId="420"/>
            <ac:graphicFrameMk id="6" creationId="{B3A3FCF5-584A-47D2-9917-6165208BCC6A}"/>
          </ac:graphicFrameMkLst>
        </pc:graphicFrameChg>
        <pc:picChg chg="del">
          <ac:chgData name="Chad Agnew" userId="84eda56f-dde0-4d81-b773-3536520ae51e" providerId="ADAL" clId="{C6EA09D6-B690-4859-92D1-702EF0C73A55}" dt="2021-02-15T15:22:47.998" v="253" actId="478"/>
          <ac:picMkLst>
            <pc:docMk/>
            <pc:sldMk cId="2863701985" sldId="420"/>
            <ac:picMk id="5" creationId="{997E563A-6CCC-4257-8089-380AAD7BC6C4}"/>
          </ac:picMkLst>
        </pc:picChg>
        <pc:picChg chg="add mod">
          <ac:chgData name="Chad Agnew" userId="84eda56f-dde0-4d81-b773-3536520ae51e" providerId="ADAL" clId="{C6EA09D6-B690-4859-92D1-702EF0C73A55}" dt="2021-02-15T15:23:05.069" v="257" actId="14100"/>
          <ac:picMkLst>
            <pc:docMk/>
            <pc:sldMk cId="2863701985" sldId="420"/>
            <ac:picMk id="7" creationId="{E13BDB82-FA90-425B-BE96-122F121BDC55}"/>
          </ac:picMkLst>
        </pc:picChg>
        <pc:picChg chg="add mod">
          <ac:chgData name="Chad Agnew" userId="84eda56f-dde0-4d81-b773-3536520ae51e" providerId="ADAL" clId="{C6EA09D6-B690-4859-92D1-702EF0C73A55}" dt="2021-02-15T15:23:20.439" v="261" actId="14100"/>
          <ac:picMkLst>
            <pc:docMk/>
            <pc:sldMk cId="2863701985" sldId="420"/>
            <ac:picMk id="8" creationId="{7ECDA8F5-45DB-408F-B462-E744A0B96165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2:36.797" v="251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C6EA09D6-B690-4859-92D1-702EF0C73A55}" dt="2021-02-15T15:22:10.279" v="244"/>
          <ac:spMkLst>
            <pc:docMk/>
            <pc:sldMk cId="1172781498" sldId="421"/>
            <ac:spMk id="3" creationId="{933719BF-4AB5-4DD2-BEA6-A0BCE3A828BC}"/>
          </ac:spMkLst>
        </pc:spChg>
        <pc:graphicFrameChg chg="del">
          <ac:chgData name="Chad Agnew" userId="84eda56f-dde0-4d81-b773-3536520ae51e" providerId="ADAL" clId="{C6EA09D6-B690-4859-92D1-702EF0C73A55}" dt="2021-02-15T15:22:01.365" v="243" actId="478"/>
          <ac:graphicFrameMkLst>
            <pc:docMk/>
            <pc:sldMk cId="1172781498" sldId="421"/>
            <ac:graphicFrameMk id="6" creationId="{10241A7E-4570-43E9-BCA9-B6FB735DB1CA}"/>
          </ac:graphicFrameMkLst>
        </pc:graphicFrameChg>
        <pc:picChg chg="del">
          <ac:chgData name="Chad Agnew" userId="84eda56f-dde0-4d81-b773-3536520ae51e" providerId="ADAL" clId="{C6EA09D6-B690-4859-92D1-702EF0C73A55}" dt="2021-02-15T15:21:56.574" v="242" actId="478"/>
          <ac:picMkLst>
            <pc:docMk/>
            <pc:sldMk cId="1172781498" sldId="421"/>
            <ac:picMk id="5" creationId="{11310C48-8425-4D46-9F35-61634D57F737}"/>
          </ac:picMkLst>
        </pc:picChg>
        <pc:picChg chg="add mod">
          <ac:chgData name="Chad Agnew" userId="84eda56f-dde0-4d81-b773-3536520ae51e" providerId="ADAL" clId="{C6EA09D6-B690-4859-92D1-702EF0C73A55}" dt="2021-02-15T15:22:19.693" v="247" actId="14100"/>
          <ac:picMkLst>
            <pc:docMk/>
            <pc:sldMk cId="1172781498" sldId="421"/>
            <ac:picMk id="7" creationId="{5AFCAF2D-81A1-4FF1-9AD8-CDB4408232A1}"/>
          </ac:picMkLst>
        </pc:picChg>
        <pc:picChg chg="add mod">
          <ac:chgData name="Chad Agnew" userId="84eda56f-dde0-4d81-b773-3536520ae51e" providerId="ADAL" clId="{C6EA09D6-B690-4859-92D1-702EF0C73A55}" dt="2021-02-15T15:22:36.797" v="251" actId="14100"/>
          <ac:picMkLst>
            <pc:docMk/>
            <pc:sldMk cId="1172781498" sldId="421"/>
            <ac:picMk id="8" creationId="{B66BDF5F-0DF1-40FA-85B5-633211D9A65E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1:49.709" v="241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C6EA09D6-B690-4859-92D1-702EF0C73A55}" dt="2021-02-15T15:15:10.922" v="199"/>
          <ac:spMkLst>
            <pc:docMk/>
            <pc:sldMk cId="3539319815" sldId="422"/>
            <ac:spMk id="3" creationId="{F1373D26-C05A-44D3-AF75-431D5C53896B}"/>
          </ac:spMkLst>
        </pc:spChg>
        <pc:graphicFrameChg chg="del">
          <ac:chgData name="Chad Agnew" userId="84eda56f-dde0-4d81-b773-3536520ae51e" providerId="ADAL" clId="{C6EA09D6-B690-4859-92D1-702EF0C73A55}" dt="2021-02-15T15:14:57.742" v="197" actId="478"/>
          <ac:graphicFrameMkLst>
            <pc:docMk/>
            <pc:sldMk cId="3539319815" sldId="422"/>
            <ac:graphicFrameMk id="6" creationId="{9319A5B5-33F7-408A-9D73-40CF6B6EDFDD}"/>
          </ac:graphicFrameMkLst>
        </pc:graphicFrameChg>
        <pc:picChg chg="del">
          <ac:chgData name="Chad Agnew" userId="84eda56f-dde0-4d81-b773-3536520ae51e" providerId="ADAL" clId="{C6EA09D6-B690-4859-92D1-702EF0C73A55}" dt="2021-02-15T15:14:59.397" v="198" actId="478"/>
          <ac:picMkLst>
            <pc:docMk/>
            <pc:sldMk cId="3539319815" sldId="422"/>
            <ac:picMk id="4" creationId="{1BC61626-9620-4326-ABDA-06364EF9C5C9}"/>
          </ac:picMkLst>
        </pc:picChg>
        <pc:picChg chg="add mod">
          <ac:chgData name="Chad Agnew" userId="84eda56f-dde0-4d81-b773-3536520ae51e" providerId="ADAL" clId="{C6EA09D6-B690-4859-92D1-702EF0C73A55}" dt="2021-02-15T15:15:23.501" v="203" actId="14100"/>
          <ac:picMkLst>
            <pc:docMk/>
            <pc:sldMk cId="3539319815" sldId="422"/>
            <ac:picMk id="7" creationId="{8CE94A63-7250-4B92-B929-201EB1260835}"/>
          </ac:picMkLst>
        </pc:picChg>
        <pc:picChg chg="add del mod">
          <ac:chgData name="Chad Agnew" userId="84eda56f-dde0-4d81-b773-3536520ae51e" providerId="ADAL" clId="{C6EA09D6-B690-4859-92D1-702EF0C73A55}" dt="2021-02-15T15:21:36.276" v="235" actId="478"/>
          <ac:picMkLst>
            <pc:docMk/>
            <pc:sldMk cId="3539319815" sldId="422"/>
            <ac:picMk id="8" creationId="{F9442205-7F72-4984-80F4-E057BAA917F5}"/>
          </ac:picMkLst>
        </pc:picChg>
        <pc:picChg chg="add mod">
          <ac:chgData name="Chad Agnew" userId="84eda56f-dde0-4d81-b773-3536520ae51e" providerId="ADAL" clId="{C6EA09D6-B690-4859-92D1-702EF0C73A55}" dt="2021-02-15T15:21:49.709" v="241" actId="14100"/>
          <ac:picMkLst>
            <pc:docMk/>
            <pc:sldMk cId="3539319815" sldId="422"/>
            <ac:picMk id="9" creationId="{87D477C5-FAF8-407D-BF30-A4DEF09AF034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1:22.781" v="234" actId="1076"/>
        <pc:sldMkLst>
          <pc:docMk/>
          <pc:sldMk cId="3007640979" sldId="423"/>
        </pc:sldMkLst>
        <pc:spChg chg="add del mod">
          <ac:chgData name="Chad Agnew" userId="84eda56f-dde0-4d81-b773-3536520ae51e" providerId="ADAL" clId="{C6EA09D6-B690-4859-92D1-702EF0C73A55}" dt="2021-02-15T15:13:39.020" v="187"/>
          <ac:spMkLst>
            <pc:docMk/>
            <pc:sldMk cId="3007640979" sldId="423"/>
            <ac:spMk id="3" creationId="{8A2B0FF4-F312-49AC-89FF-B84387580287}"/>
          </ac:spMkLst>
        </pc:spChg>
        <pc:graphicFrameChg chg="del">
          <ac:chgData name="Chad Agnew" userId="84eda56f-dde0-4d81-b773-3536520ae51e" providerId="ADAL" clId="{C6EA09D6-B690-4859-92D1-702EF0C73A55}" dt="2021-02-15T15:12:37.025" v="185" actId="478"/>
          <ac:graphicFrameMkLst>
            <pc:docMk/>
            <pc:sldMk cId="3007640979" sldId="423"/>
            <ac:graphicFrameMk id="6" creationId="{012BF3C8-32C4-4490-AEFE-0EA290DF92B8}"/>
          </ac:graphicFrameMkLst>
        </pc:graphicFrameChg>
        <pc:picChg chg="del">
          <ac:chgData name="Chad Agnew" userId="84eda56f-dde0-4d81-b773-3536520ae51e" providerId="ADAL" clId="{C6EA09D6-B690-4859-92D1-702EF0C73A55}" dt="2021-02-15T15:12:38.682" v="186" actId="478"/>
          <ac:picMkLst>
            <pc:docMk/>
            <pc:sldMk cId="3007640979" sldId="423"/>
            <ac:picMk id="5" creationId="{B9657B51-8F7C-4C93-89A9-E1EC30567CF6}"/>
          </ac:picMkLst>
        </pc:picChg>
        <pc:picChg chg="add mod">
          <ac:chgData name="Chad Agnew" userId="84eda56f-dde0-4d81-b773-3536520ae51e" providerId="ADAL" clId="{C6EA09D6-B690-4859-92D1-702EF0C73A55}" dt="2021-02-15T15:13:48.797" v="190" actId="14100"/>
          <ac:picMkLst>
            <pc:docMk/>
            <pc:sldMk cId="3007640979" sldId="423"/>
            <ac:picMk id="7" creationId="{FF83647E-721B-4F05-96B5-4D30D40F0AB5}"/>
          </ac:picMkLst>
        </pc:picChg>
        <pc:picChg chg="add del mod">
          <ac:chgData name="Chad Agnew" userId="84eda56f-dde0-4d81-b773-3536520ae51e" providerId="ADAL" clId="{C6EA09D6-B690-4859-92D1-702EF0C73A55}" dt="2021-02-15T15:20:47.803" v="226" actId="478"/>
          <ac:picMkLst>
            <pc:docMk/>
            <pc:sldMk cId="3007640979" sldId="423"/>
            <ac:picMk id="8" creationId="{8FDDB844-A643-4E53-AC98-01ED97A4918A}"/>
          </ac:picMkLst>
        </pc:picChg>
        <pc:picChg chg="add mod">
          <ac:chgData name="Chad Agnew" userId="84eda56f-dde0-4d81-b773-3536520ae51e" providerId="ADAL" clId="{C6EA09D6-B690-4859-92D1-702EF0C73A55}" dt="2021-02-15T15:21:22.781" v="234" actId="1076"/>
          <ac:picMkLst>
            <pc:docMk/>
            <pc:sldMk cId="3007640979" sldId="423"/>
            <ac:picMk id="9" creationId="{EE1BFC1E-73A5-4581-8DD9-C1A4189AE8BD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7:11.846" v="315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C6EA09D6-B690-4859-92D1-702EF0C73A55}" dt="2021-02-15T15:26:42.937" v="307"/>
          <ac:spMkLst>
            <pc:docMk/>
            <pc:sldMk cId="2360332541" sldId="424"/>
            <ac:spMk id="3" creationId="{616C0D33-3A6E-4704-9B04-D8475FE43FA0}"/>
          </ac:spMkLst>
        </pc:spChg>
        <pc:graphicFrameChg chg="del">
          <ac:chgData name="Chad Agnew" userId="84eda56f-dde0-4d81-b773-3536520ae51e" providerId="ADAL" clId="{C6EA09D6-B690-4859-92D1-702EF0C73A55}" dt="2021-02-15T15:26:30.299" v="305" actId="478"/>
          <ac:graphicFrameMkLst>
            <pc:docMk/>
            <pc:sldMk cId="2360332541" sldId="424"/>
            <ac:graphicFrameMk id="6" creationId="{F6252EB6-9F7C-4E37-AD8E-8BF655A3126B}"/>
          </ac:graphicFrameMkLst>
        </pc:graphicFrameChg>
        <pc:picChg chg="del">
          <ac:chgData name="Chad Agnew" userId="84eda56f-dde0-4d81-b773-3536520ae51e" providerId="ADAL" clId="{C6EA09D6-B690-4859-92D1-702EF0C73A55}" dt="2021-02-15T15:26:31.550" v="306" actId="478"/>
          <ac:picMkLst>
            <pc:docMk/>
            <pc:sldMk cId="2360332541" sldId="424"/>
            <ac:picMk id="5" creationId="{16BE5D5C-5784-4C6C-BBDE-5D50284A71A7}"/>
          </ac:picMkLst>
        </pc:picChg>
        <pc:picChg chg="add mod">
          <ac:chgData name="Chad Agnew" userId="84eda56f-dde0-4d81-b773-3536520ae51e" providerId="ADAL" clId="{C6EA09D6-B690-4859-92D1-702EF0C73A55}" dt="2021-02-15T15:26:54.436" v="311" actId="14100"/>
          <ac:picMkLst>
            <pc:docMk/>
            <pc:sldMk cId="2360332541" sldId="424"/>
            <ac:picMk id="7" creationId="{1CDE7609-4C05-4D4C-8456-00E8ACE2D25B}"/>
          </ac:picMkLst>
        </pc:picChg>
        <pc:picChg chg="add mod">
          <ac:chgData name="Chad Agnew" userId="84eda56f-dde0-4d81-b773-3536520ae51e" providerId="ADAL" clId="{C6EA09D6-B690-4859-92D1-702EF0C73A55}" dt="2021-02-15T15:27:11.846" v="315" actId="14100"/>
          <ac:picMkLst>
            <pc:docMk/>
            <pc:sldMk cId="2360332541" sldId="424"/>
            <ac:picMk id="8" creationId="{4979BDAF-0BDC-47E5-8623-D0019FD77D75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19:12.908" v="212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C6EA09D6-B690-4859-92D1-702EF0C73A55}" dt="2021-02-15T15:09:15.230" v="144"/>
          <ac:spMkLst>
            <pc:docMk/>
            <pc:sldMk cId="1735223244" sldId="425"/>
            <ac:spMk id="5" creationId="{7B89DC58-F588-4B19-959E-6E65B0E12BBA}"/>
          </ac:spMkLst>
        </pc:spChg>
        <pc:spChg chg="add del mod">
          <ac:chgData name="Chad Agnew" userId="84eda56f-dde0-4d81-b773-3536520ae51e" providerId="ADAL" clId="{C6EA09D6-B690-4859-92D1-702EF0C73A55}" dt="2021-02-15T15:09:20.715" v="146"/>
          <ac:spMkLst>
            <pc:docMk/>
            <pc:sldMk cId="1735223244" sldId="425"/>
            <ac:spMk id="9" creationId="{7F201D42-8186-4040-B260-A716A9B9C9D2}"/>
          </ac:spMkLst>
        </pc:spChg>
        <pc:spChg chg="add del mod">
          <ac:chgData name="Chad Agnew" userId="84eda56f-dde0-4d81-b773-3536520ae51e" providerId="ADAL" clId="{C6EA09D6-B690-4859-92D1-702EF0C73A55}" dt="2021-02-15T15:09:47.781" v="154" actId="478"/>
          <ac:spMkLst>
            <pc:docMk/>
            <pc:sldMk cId="1735223244" sldId="425"/>
            <ac:spMk id="12" creationId="{4E0FEECC-231E-41BE-B28F-6F5FF84833B2}"/>
          </ac:spMkLst>
        </pc:spChg>
        <pc:graphicFrameChg chg="del">
          <ac:chgData name="Chad Agnew" userId="84eda56f-dde0-4d81-b773-3536520ae51e" providerId="ADAL" clId="{C6EA09D6-B690-4859-92D1-702EF0C73A55}" dt="2021-02-15T15:09:00.247" v="141" actId="478"/>
          <ac:graphicFrameMkLst>
            <pc:docMk/>
            <pc:sldMk cId="1735223244" sldId="425"/>
            <ac:graphicFrameMk id="6" creationId="{DE88F19F-5717-4301-960A-903CCD2C85CC}"/>
          </ac:graphicFrameMkLst>
        </pc:graphicFrameChg>
        <pc:graphicFrameChg chg="add del mod">
          <ac:chgData name="Chad Agnew" userId="84eda56f-dde0-4d81-b773-3536520ae51e" providerId="ADAL" clId="{C6EA09D6-B690-4859-92D1-702EF0C73A55}" dt="2021-02-15T15:09:18.372" v="145" actId="478"/>
          <ac:graphicFrameMkLst>
            <pc:docMk/>
            <pc:sldMk cId="1735223244" sldId="425"/>
            <ac:graphicFrameMk id="7" creationId="{DE88F19F-5717-4301-960A-903CCD2C85CC}"/>
          </ac:graphicFrameMkLst>
        </pc:graphicFrameChg>
        <pc:picChg chg="del">
          <ac:chgData name="Chad Agnew" userId="84eda56f-dde0-4d81-b773-3536520ae51e" providerId="ADAL" clId="{C6EA09D6-B690-4859-92D1-702EF0C73A55}" dt="2021-02-15T15:09:03.837" v="142" actId="478"/>
          <ac:picMkLst>
            <pc:docMk/>
            <pc:sldMk cId="1735223244" sldId="425"/>
            <ac:picMk id="4" creationId="{77BDE3F5-1A18-4D0D-94D1-6767E6FF50E9}"/>
          </ac:picMkLst>
        </pc:picChg>
        <pc:picChg chg="add mod">
          <ac:chgData name="Chad Agnew" userId="84eda56f-dde0-4d81-b773-3536520ae51e" providerId="ADAL" clId="{C6EA09D6-B690-4859-92D1-702EF0C73A55}" dt="2021-02-15T15:09:33.621" v="150" actId="14100"/>
          <ac:picMkLst>
            <pc:docMk/>
            <pc:sldMk cId="1735223244" sldId="425"/>
            <ac:picMk id="10" creationId="{9DD62089-D7AB-44AF-A6DC-B63D495680FF}"/>
          </ac:picMkLst>
        </pc:picChg>
        <pc:picChg chg="add del mod">
          <ac:chgData name="Chad Agnew" userId="84eda56f-dde0-4d81-b773-3536520ae51e" providerId="ADAL" clId="{C6EA09D6-B690-4859-92D1-702EF0C73A55}" dt="2021-02-15T15:19:02.932" v="209" actId="478"/>
          <ac:picMkLst>
            <pc:docMk/>
            <pc:sldMk cId="1735223244" sldId="425"/>
            <ac:picMk id="13" creationId="{0A81EB30-BBD2-44BF-A5FA-97D87F3157CF}"/>
          </ac:picMkLst>
        </pc:picChg>
        <pc:picChg chg="add mod">
          <ac:chgData name="Chad Agnew" userId="84eda56f-dde0-4d81-b773-3536520ae51e" providerId="ADAL" clId="{C6EA09D6-B690-4859-92D1-702EF0C73A55}" dt="2021-02-15T15:19:12.908" v="212" actId="14100"/>
          <ac:picMkLst>
            <pc:docMk/>
            <pc:sldMk cId="1735223244" sldId="425"/>
            <ac:picMk id="14" creationId="{793CD51C-F5BA-4F45-9F32-CE5B64B08DFA}"/>
          </ac:picMkLst>
        </pc:picChg>
      </pc:sldChg>
      <pc:sldChg chg="addSp delSp modSp mod">
        <pc:chgData name="Chad Agnew" userId="84eda56f-dde0-4d81-b773-3536520ae51e" providerId="ADAL" clId="{C6EA09D6-B690-4859-92D1-702EF0C73A55}" dt="2021-02-10T15:28:42.113" v="79" actId="20577"/>
        <pc:sldMkLst>
          <pc:docMk/>
          <pc:sldMk cId="1991178078" sldId="427"/>
        </pc:sldMkLst>
        <pc:spChg chg="mod">
          <ac:chgData name="Chad Agnew" userId="84eda56f-dde0-4d81-b773-3536520ae51e" providerId="ADAL" clId="{C6EA09D6-B690-4859-92D1-702EF0C73A55}" dt="2021-02-10T15:28:42.113" v="79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C6EA09D6-B690-4859-92D1-702EF0C73A55}" dt="2021-02-10T15:27:05.627" v="66"/>
          <ac:spMkLst>
            <pc:docMk/>
            <pc:sldMk cId="1991178078" sldId="427"/>
            <ac:spMk id="4" creationId="{F23747C5-DE9D-49AB-9E0B-F6D08C6CA873}"/>
          </ac:spMkLst>
        </pc:spChg>
        <pc:graphicFrameChg chg="del">
          <ac:chgData name="Chad Agnew" userId="84eda56f-dde0-4d81-b773-3536520ae51e" providerId="ADAL" clId="{C6EA09D6-B690-4859-92D1-702EF0C73A55}" dt="2021-02-10T15:27:01.982" v="65" actId="478"/>
          <ac:graphicFrameMkLst>
            <pc:docMk/>
            <pc:sldMk cId="1991178078" sldId="427"/>
            <ac:graphicFrameMk id="5" creationId="{4B8AD5D4-7989-43F8-837B-1262F3409FF4}"/>
          </ac:graphicFrameMkLst>
        </pc:graphicFrameChg>
        <pc:picChg chg="add mod">
          <ac:chgData name="Chad Agnew" userId="84eda56f-dde0-4d81-b773-3536520ae51e" providerId="ADAL" clId="{C6EA09D6-B690-4859-92D1-702EF0C73A55}" dt="2021-02-10T15:27:16.146" v="70" actId="14100"/>
          <ac:picMkLst>
            <pc:docMk/>
            <pc:sldMk cId="1991178078" sldId="427"/>
            <ac:picMk id="6" creationId="{FA2BC423-48A2-4FC1-9EA8-7B39720C5E90}"/>
          </ac:picMkLst>
        </pc:picChg>
      </pc:sldChg>
      <pc:sldChg chg="addSp delSp modSp mod">
        <pc:chgData name="Chad Agnew" userId="84eda56f-dde0-4d81-b773-3536520ae51e" providerId="ADAL" clId="{C6EA09D6-B690-4859-92D1-702EF0C73A55}" dt="2021-02-10T15:59:40.101" v="140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C6EA09D6-B690-4859-92D1-702EF0C73A55}" dt="2021-02-10T15:59:33.058" v="138"/>
          <ac:spMkLst>
            <pc:docMk/>
            <pc:sldMk cId="494256753" sldId="428"/>
            <ac:spMk id="3" creationId="{44990F1F-6D16-4F1F-910D-822E377DD73D}"/>
          </ac:spMkLst>
        </pc:spChg>
        <pc:graphicFrameChg chg="add mod">
          <ac:chgData name="Chad Agnew" userId="84eda56f-dde0-4d81-b773-3536520ae51e" providerId="ADAL" clId="{C6EA09D6-B690-4859-92D1-702EF0C73A55}" dt="2021-02-10T15:59:40.101" v="140" actId="14100"/>
          <ac:graphicFrameMkLst>
            <pc:docMk/>
            <pc:sldMk cId="494256753" sldId="428"/>
            <ac:graphicFrameMk id="7" creationId="{00000000-0008-0000-0D00-000004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9:30.368" v="136" actId="478"/>
          <ac:graphicFrameMkLst>
            <pc:docMk/>
            <pc:sldMk cId="494256753" sldId="428"/>
            <ac:graphicFrameMk id="8" creationId="{00000000-0008-0000-0D00-000004000000}"/>
          </ac:graphicFrameMkLst>
        </pc:graphicFrameChg>
      </pc:sldChg>
    </pc:docChg>
  </pc:docChgLst>
  <pc:docChgLst>
    <pc:chgData name="Chad Agnew" userId="84eda56f-dde0-4d81-b773-3536520ae51e" providerId="ADAL" clId="{6A407BCF-B43F-47B2-B1E2-60540B420DA8}"/>
    <pc:docChg chg="custSel modSld">
      <pc:chgData name="Chad Agnew" userId="84eda56f-dde0-4d81-b773-3536520ae51e" providerId="ADAL" clId="{6A407BCF-B43F-47B2-B1E2-60540B420DA8}" dt="2022-02-16T11:22:15.659" v="318" actId="14100"/>
      <pc:docMkLst>
        <pc:docMk/>
      </pc:docMkLst>
      <pc:sldChg chg="addSp delSp modSp mod">
        <pc:chgData name="Chad Agnew" userId="84eda56f-dde0-4d81-b773-3536520ae51e" providerId="ADAL" clId="{6A407BCF-B43F-47B2-B1E2-60540B420DA8}" dt="2022-02-10T10:41:42.191" v="72" actId="14100"/>
        <pc:sldMkLst>
          <pc:docMk/>
          <pc:sldMk cId="0" sldId="290"/>
        </pc:sldMkLst>
        <pc:graphicFrameChg chg="del">
          <ac:chgData name="Chad Agnew" userId="84eda56f-dde0-4d81-b773-3536520ae51e" providerId="ADAL" clId="{6A407BCF-B43F-47B2-B1E2-60540B420DA8}" dt="2022-02-10T10:41:15.205" v="65" actId="478"/>
          <ac:graphicFrameMkLst>
            <pc:docMk/>
            <pc:sldMk cId="0" sldId="290"/>
            <ac:graphicFrameMk id="3" creationId="{00000000-0008-0000-06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1:42.191" v="72" actId="14100"/>
          <ac:picMkLst>
            <pc:docMk/>
            <pc:sldMk cId="0" sldId="290"/>
            <ac:picMk id="2" creationId="{88AE40F7-2AD0-4E8B-97C1-8ECCFAAE7FE5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7:24.406" v="102" actId="14100"/>
        <pc:sldMkLst>
          <pc:docMk/>
          <pc:sldMk cId="0" sldId="292"/>
        </pc:sldMkLst>
        <pc:graphicFrameChg chg="del">
          <ac:chgData name="Chad Agnew" userId="84eda56f-dde0-4d81-b773-3536520ae51e" providerId="ADAL" clId="{6A407BCF-B43F-47B2-B1E2-60540B420DA8}" dt="2022-02-10T10:46:24.846" v="91" actId="478"/>
          <ac:graphicFrameMkLst>
            <pc:docMk/>
            <pc:sldMk cId="0" sldId="292"/>
            <ac:graphicFrameMk id="4" creationId="{00000000-0008-0000-0A00-000003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46:25.844" v="92" actId="478"/>
          <ac:graphicFrameMkLst>
            <pc:docMk/>
            <pc:sldMk cId="0" sldId="292"/>
            <ac:graphicFrameMk id="5" creationId="{00000000-0008-0000-0A00-000004000000}"/>
          </ac:graphicFrameMkLst>
        </pc:graphicFrameChg>
        <pc:picChg chg="add mod">
          <ac:chgData name="Chad Agnew" userId="84eda56f-dde0-4d81-b773-3536520ae51e" providerId="ADAL" clId="{6A407BCF-B43F-47B2-B1E2-60540B420DA8}" dt="2022-02-10T10:47:24.406" v="102" actId="14100"/>
          <ac:picMkLst>
            <pc:docMk/>
            <pc:sldMk cId="0" sldId="292"/>
            <ac:picMk id="2" creationId="{2BC75276-FFA7-44F5-AB0D-6743BF21299E}"/>
          </ac:picMkLst>
        </pc:picChg>
        <pc:picChg chg="add mod">
          <ac:chgData name="Chad Agnew" userId="84eda56f-dde0-4d81-b773-3536520ae51e" providerId="ADAL" clId="{6A407BCF-B43F-47B2-B1E2-60540B420DA8}" dt="2022-02-10T10:47:17.343" v="101" actId="14100"/>
          <ac:picMkLst>
            <pc:docMk/>
            <pc:sldMk cId="0" sldId="292"/>
            <ac:picMk id="3" creationId="{126B67C5-606C-4A26-A5A9-96A4435A4C19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50:32.227" v="113" actId="14100"/>
        <pc:sldMkLst>
          <pc:docMk/>
          <pc:sldMk cId="0" sldId="294"/>
        </pc:sldMkLst>
        <pc:graphicFrameChg chg="del">
          <ac:chgData name="Chad Agnew" userId="84eda56f-dde0-4d81-b773-3536520ae51e" providerId="ADAL" clId="{6A407BCF-B43F-47B2-B1E2-60540B420DA8}" dt="2022-02-10T10:48:55.264" v="103" actId="478"/>
          <ac:graphicFrameMkLst>
            <pc:docMk/>
            <pc:sldMk cId="0" sldId="294"/>
            <ac:graphicFrameMk id="4" creationId="{00000000-0008-0000-0B00-000002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49:27.872" v="109" actId="478"/>
          <ac:graphicFrameMkLst>
            <pc:docMk/>
            <pc:sldMk cId="0" sldId="294"/>
            <ac:graphicFrameMk id="7" creationId="{00000000-0008-0000-0C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9:22.100" v="108" actId="1076"/>
          <ac:picMkLst>
            <pc:docMk/>
            <pc:sldMk cId="0" sldId="294"/>
            <ac:picMk id="2" creationId="{DC486E6F-2386-456E-AC58-27846CAEDA80}"/>
          </ac:picMkLst>
        </pc:picChg>
        <pc:picChg chg="add mod">
          <ac:chgData name="Chad Agnew" userId="84eda56f-dde0-4d81-b773-3536520ae51e" providerId="ADAL" clId="{6A407BCF-B43F-47B2-B1E2-60540B420DA8}" dt="2022-02-10T10:50:32.227" v="113" actId="14100"/>
          <ac:picMkLst>
            <pc:docMk/>
            <pc:sldMk cId="0" sldId="294"/>
            <ac:picMk id="3" creationId="{29301109-9946-4322-9B90-F0C660701FD8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5:27.235" v="90" actId="14100"/>
        <pc:sldMkLst>
          <pc:docMk/>
          <pc:sldMk cId="0" sldId="319"/>
        </pc:sldMkLst>
        <pc:spChg chg="mod">
          <ac:chgData name="Chad Agnew" userId="84eda56f-dde0-4d81-b773-3536520ae51e" providerId="ADAL" clId="{6A407BCF-B43F-47B2-B1E2-60540B420DA8}" dt="2022-02-10T10:45:08.691" v="86" actId="20577"/>
          <ac:spMkLst>
            <pc:docMk/>
            <pc:sldMk cId="0" sldId="319"/>
            <ac:spMk id="6" creationId="{434AD374-5FD9-46E3-B0CA-FC74116E7E76}"/>
          </ac:spMkLst>
        </pc:spChg>
        <pc:graphicFrameChg chg="del">
          <ac:chgData name="Chad Agnew" userId="84eda56f-dde0-4d81-b773-3536520ae51e" providerId="ADAL" clId="{6A407BCF-B43F-47B2-B1E2-60540B420DA8}" dt="2022-02-10T10:45:12.424" v="87" actId="478"/>
          <ac:graphicFrameMkLst>
            <pc:docMk/>
            <pc:sldMk cId="0" sldId="319"/>
            <ac:graphicFrameMk id="8" creationId="{00000000-0008-0000-09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5:27.235" v="90" actId="14100"/>
          <ac:picMkLst>
            <pc:docMk/>
            <pc:sldMk cId="0" sldId="319"/>
            <ac:picMk id="3" creationId="{9729489F-4963-4DA1-8D07-E6AAAD5D508A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0:17.602" v="64" actId="14100"/>
        <pc:sldMkLst>
          <pc:docMk/>
          <pc:sldMk cId="0" sldId="340"/>
        </pc:sldMkLst>
        <pc:graphicFrameChg chg="del">
          <ac:chgData name="Chad Agnew" userId="84eda56f-dde0-4d81-b773-3536520ae51e" providerId="ADAL" clId="{6A407BCF-B43F-47B2-B1E2-60540B420DA8}" dt="2022-02-10T10:40:05.456" v="60" actId="478"/>
          <ac:graphicFrameMkLst>
            <pc:docMk/>
            <pc:sldMk cId="0" sldId="340"/>
            <ac:graphicFrameMk id="6" creationId="{00000000-0008-0000-0700-000002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38:22.613" v="52" actId="478"/>
          <ac:graphicFrameMkLst>
            <pc:docMk/>
            <pc:sldMk cId="0" sldId="340"/>
            <ac:graphicFrameMk id="7" creationId="{00000000-0008-0000-08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39:02.640" v="59" actId="14100"/>
          <ac:picMkLst>
            <pc:docMk/>
            <pc:sldMk cId="0" sldId="340"/>
            <ac:picMk id="2" creationId="{8892C770-307E-4B93-A3E5-1972C9D863F7}"/>
          </ac:picMkLst>
        </pc:picChg>
        <pc:picChg chg="add mod">
          <ac:chgData name="Chad Agnew" userId="84eda56f-dde0-4d81-b773-3536520ae51e" providerId="ADAL" clId="{6A407BCF-B43F-47B2-B1E2-60540B420DA8}" dt="2022-02-10T10:40:17.602" v="64" actId="14100"/>
          <ac:picMkLst>
            <pc:docMk/>
            <pc:sldMk cId="0" sldId="340"/>
            <ac:picMk id="3" creationId="{C993C169-BC68-4A68-97BF-4F490B032825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3:36.550" v="84" actId="14100"/>
        <pc:sldMkLst>
          <pc:docMk/>
          <pc:sldMk cId="0" sldId="346"/>
        </pc:sldMkLst>
        <pc:graphicFrameChg chg="del">
          <ac:chgData name="Chad Agnew" userId="84eda56f-dde0-4d81-b773-3536520ae51e" providerId="ADAL" clId="{6A407BCF-B43F-47B2-B1E2-60540B420DA8}" dt="2022-02-10T10:42:43.916" v="73" actId="478"/>
          <ac:graphicFrameMkLst>
            <pc:docMk/>
            <pc:sldMk cId="0" sldId="346"/>
            <ac:graphicFrameMk id="6" creationId="{00000000-0008-0000-0300-000002000000}"/>
          </ac:graphicFrameMkLst>
        </pc:graphicFrameChg>
        <pc:graphicFrameChg chg="del mod">
          <ac:chgData name="Chad Agnew" userId="84eda56f-dde0-4d81-b773-3536520ae51e" providerId="ADAL" clId="{6A407BCF-B43F-47B2-B1E2-60540B420DA8}" dt="2022-02-10T10:42:46.074" v="75" actId="478"/>
          <ac:graphicFrameMkLst>
            <pc:docMk/>
            <pc:sldMk cId="0" sldId="346"/>
            <ac:graphicFrameMk id="7" creationId="{00000000-0008-0000-0300-000003000000}"/>
          </ac:graphicFrameMkLst>
        </pc:graphicFrameChg>
        <pc:picChg chg="add mod">
          <ac:chgData name="Chad Agnew" userId="84eda56f-dde0-4d81-b773-3536520ae51e" providerId="ADAL" clId="{6A407BCF-B43F-47B2-B1E2-60540B420DA8}" dt="2022-02-10T10:43:36.550" v="84" actId="14100"/>
          <ac:picMkLst>
            <pc:docMk/>
            <pc:sldMk cId="0" sldId="346"/>
            <ac:picMk id="2" creationId="{D08E5900-B22C-4AB5-8D3D-21EE73A5A33E}"/>
          </ac:picMkLst>
        </pc:picChg>
        <pc:picChg chg="add mod">
          <ac:chgData name="Chad Agnew" userId="84eda56f-dde0-4d81-b773-3536520ae51e" providerId="ADAL" clId="{6A407BCF-B43F-47B2-B1E2-60540B420DA8}" dt="2022-02-10T10:43:32.014" v="83" actId="14100"/>
          <ac:picMkLst>
            <pc:docMk/>
            <pc:sldMk cId="0" sldId="346"/>
            <ac:picMk id="3" creationId="{E86501C7-8D2A-404E-812D-893C55E8B161}"/>
          </ac:picMkLst>
        </pc:picChg>
      </pc:sldChg>
      <pc:sldChg chg="modSp mod">
        <pc:chgData name="Chad Agnew" userId="84eda56f-dde0-4d81-b773-3536520ae51e" providerId="ADAL" clId="{6A407BCF-B43F-47B2-B1E2-60540B420DA8}" dt="2022-02-10T10:23:34.444" v="4" actId="20577"/>
        <pc:sldMkLst>
          <pc:docMk/>
          <pc:sldMk cId="0" sldId="359"/>
        </pc:sldMkLst>
        <pc:spChg chg="mod">
          <ac:chgData name="Chad Agnew" userId="84eda56f-dde0-4d81-b773-3536520ae51e" providerId="ADAL" clId="{6A407BCF-B43F-47B2-B1E2-60540B420DA8}" dt="2022-02-10T10:23:34.444" v="4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Chad Agnew" userId="84eda56f-dde0-4d81-b773-3536520ae51e" providerId="ADAL" clId="{6A407BCF-B43F-47B2-B1E2-60540B420DA8}" dt="2022-02-10T10:23:45.132" v="11" actId="20577"/>
        <pc:sldMkLst>
          <pc:docMk/>
          <pc:sldMk cId="0" sldId="360"/>
        </pc:sldMkLst>
        <pc:spChg chg="mod">
          <ac:chgData name="Chad Agnew" userId="84eda56f-dde0-4d81-b773-3536520ae51e" providerId="ADAL" clId="{6A407BCF-B43F-47B2-B1E2-60540B420DA8}" dt="2022-02-10T10:23:45.132" v="11" actId="20577"/>
          <ac:spMkLst>
            <pc:docMk/>
            <pc:sldMk cId="0" sldId="360"/>
            <ac:spMk id="4" creationId="{00000000-0000-0000-0000-000000000000}"/>
          </ac:spMkLst>
        </pc:spChg>
      </pc:sldChg>
      <pc:sldChg chg="modSp">
        <pc:chgData name="Chad Agnew" userId="84eda56f-dde0-4d81-b773-3536520ae51e" providerId="ADAL" clId="{6A407BCF-B43F-47B2-B1E2-60540B420DA8}" dt="2022-02-10T10:34:21.718" v="27" actId="20577"/>
        <pc:sldMkLst>
          <pc:docMk/>
          <pc:sldMk cId="4210672875" sldId="411"/>
        </pc:sldMkLst>
        <pc:spChg chg="mod">
          <ac:chgData name="Chad Agnew" userId="84eda56f-dde0-4d81-b773-3536520ae51e" providerId="ADAL" clId="{6A407BCF-B43F-47B2-B1E2-60540B420DA8}" dt="2022-02-10T10:34:21.718" v="27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6A407BCF-B43F-47B2-B1E2-60540B420DA8}" dt="2022-02-10T10:35:11.230" v="39" actId="1076"/>
        <pc:sldMkLst>
          <pc:docMk/>
          <pc:sldMk cId="561406522" sldId="412"/>
        </pc:sldMkLst>
        <pc:spChg chg="mod">
          <ac:chgData name="Chad Agnew" userId="84eda56f-dde0-4d81-b773-3536520ae51e" providerId="ADAL" clId="{6A407BCF-B43F-47B2-B1E2-60540B420DA8}" dt="2022-02-10T10:34:33.974" v="33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6A407BCF-B43F-47B2-B1E2-60540B420DA8}" dt="2022-02-10T10:34:55.470" v="35"/>
          <ac:spMkLst>
            <pc:docMk/>
            <pc:sldMk cId="561406522" sldId="412"/>
            <ac:spMk id="4" creationId="{BDE549A7-9C93-4B8D-A873-2660844F066F}"/>
          </ac:spMkLst>
        </pc:spChg>
        <pc:picChg chg="add mod">
          <ac:chgData name="Chad Agnew" userId="84eda56f-dde0-4d81-b773-3536520ae51e" providerId="ADAL" clId="{6A407BCF-B43F-47B2-B1E2-60540B420DA8}" dt="2022-02-10T10:35:11.230" v="39" actId="1076"/>
          <ac:picMkLst>
            <pc:docMk/>
            <pc:sldMk cId="561406522" sldId="412"/>
            <ac:picMk id="5" creationId="{AFAAD942-92DB-469E-8078-29E2889F0F8F}"/>
          </ac:picMkLst>
        </pc:picChg>
        <pc:picChg chg="del">
          <ac:chgData name="Chad Agnew" userId="84eda56f-dde0-4d81-b773-3536520ae51e" providerId="ADAL" clId="{6A407BCF-B43F-47B2-B1E2-60540B420DA8}" dt="2022-02-10T10:34:49.655" v="34" actId="478"/>
          <ac:picMkLst>
            <pc:docMk/>
            <pc:sldMk cId="561406522" sldId="412"/>
            <ac:picMk id="13" creationId="{7DA0DA68-58FE-428E-B1F5-980DACA6E5A1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7:24.462" v="160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6A407BCF-B43F-47B2-B1E2-60540B420DA8}" dt="2022-02-16T10:36:25.700" v="143"/>
          <ac:spMkLst>
            <pc:docMk/>
            <pc:sldMk cId="2604243597" sldId="413"/>
            <ac:spMk id="4" creationId="{475380F9-831B-4EAB-9CE3-1E33E71F3B3D}"/>
          </ac:spMkLst>
        </pc:spChg>
        <pc:spChg chg="add del">
          <ac:chgData name="Chad Agnew" userId="84eda56f-dde0-4d81-b773-3536520ae51e" providerId="ADAL" clId="{6A407BCF-B43F-47B2-B1E2-60540B420DA8}" dt="2022-02-16T10:36:49.987" v="151" actId="478"/>
          <ac:spMkLst>
            <pc:docMk/>
            <pc:sldMk cId="2604243597" sldId="413"/>
            <ac:spMk id="9" creationId="{C74F3DF1-BC89-4750-92F3-20A316AA443A}"/>
          </ac:spMkLst>
        </pc:spChg>
        <pc:graphicFrameChg chg="add del mod modGraphic">
          <ac:chgData name="Chad Agnew" userId="84eda56f-dde0-4d81-b773-3536520ae51e" providerId="ADAL" clId="{6A407BCF-B43F-47B2-B1E2-60540B420DA8}" dt="2022-02-16T10:37:07.818" v="155" actId="478"/>
          <ac:graphicFrameMkLst>
            <pc:docMk/>
            <pc:sldMk cId="2604243597" sldId="413"/>
            <ac:graphicFrameMk id="10" creationId="{AD5A3751-0415-48A6-99AB-2EE27A70DF06}"/>
          </ac:graphicFrameMkLst>
        </pc:graphicFrameChg>
        <pc:picChg chg="del">
          <ac:chgData name="Chad Agnew" userId="84eda56f-dde0-4d81-b773-3536520ae51e" providerId="ADAL" clId="{6A407BCF-B43F-47B2-B1E2-60540B420DA8}" dt="2022-02-16T10:36:21.892" v="142" actId="478"/>
          <ac:picMkLst>
            <pc:docMk/>
            <pc:sldMk cId="2604243597" sldId="413"/>
            <ac:picMk id="5" creationId="{04DB9B69-E848-4AFB-9AE3-94A8F95CDCBA}"/>
          </ac:picMkLst>
        </pc:picChg>
        <pc:picChg chg="del">
          <ac:chgData name="Chad Agnew" userId="84eda56f-dde0-4d81-b773-3536520ae51e" providerId="ADAL" clId="{6A407BCF-B43F-47B2-B1E2-60540B420DA8}" dt="2022-02-16T10:36:38.010" v="148" actId="478"/>
          <ac:picMkLst>
            <pc:docMk/>
            <pc:sldMk cId="2604243597" sldId="413"/>
            <ac:picMk id="6" creationId="{A27E0C59-DC1A-4742-9482-23241126C300}"/>
          </ac:picMkLst>
        </pc:picChg>
        <pc:picChg chg="add mod">
          <ac:chgData name="Chad Agnew" userId="84eda56f-dde0-4d81-b773-3536520ae51e" providerId="ADAL" clId="{6A407BCF-B43F-47B2-B1E2-60540B420DA8}" dt="2022-02-16T10:36:35.873" v="147" actId="14100"/>
          <ac:picMkLst>
            <pc:docMk/>
            <pc:sldMk cId="2604243597" sldId="413"/>
            <ac:picMk id="7" creationId="{D64EF267-90EE-472A-8F0A-B84F660152B4}"/>
          </ac:picMkLst>
        </pc:picChg>
        <pc:picChg chg="add mod">
          <ac:chgData name="Chad Agnew" userId="84eda56f-dde0-4d81-b773-3536520ae51e" providerId="ADAL" clId="{6A407BCF-B43F-47B2-B1E2-60540B420DA8}" dt="2022-02-16T10:37:24.462" v="160" actId="14100"/>
          <ac:picMkLst>
            <pc:docMk/>
            <pc:sldMk cId="2604243597" sldId="413"/>
            <ac:picMk id="11" creationId="{1FC10866-0165-42D4-AF2F-A0C7EA68E695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8:19.586" v="173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6A407BCF-B43F-47B2-B1E2-60540B420DA8}" dt="2022-02-16T10:37:40.627" v="163"/>
          <ac:spMkLst>
            <pc:docMk/>
            <pc:sldMk cId="1288072674" sldId="414"/>
            <ac:spMk id="3" creationId="{4D1E4EB7-10FD-45E7-8748-268865109EAB}"/>
          </ac:spMkLst>
        </pc:spChg>
        <pc:picChg chg="del">
          <ac:chgData name="Chad Agnew" userId="84eda56f-dde0-4d81-b773-3536520ae51e" providerId="ADAL" clId="{6A407BCF-B43F-47B2-B1E2-60540B420DA8}" dt="2022-02-16T10:37:31.791" v="161" actId="478"/>
          <ac:picMkLst>
            <pc:docMk/>
            <pc:sldMk cId="1288072674" sldId="414"/>
            <ac:picMk id="5" creationId="{24C46873-EEC1-490A-A416-7CE3207F087C}"/>
          </ac:picMkLst>
        </pc:picChg>
        <pc:picChg chg="add mod">
          <ac:chgData name="Chad Agnew" userId="84eda56f-dde0-4d81-b773-3536520ae51e" providerId="ADAL" clId="{6A407BCF-B43F-47B2-B1E2-60540B420DA8}" dt="2022-02-16T10:37:54.478" v="167" actId="14100"/>
          <ac:picMkLst>
            <pc:docMk/>
            <pc:sldMk cId="1288072674" sldId="414"/>
            <ac:picMk id="6" creationId="{E2A5ECE0-44D4-48D3-904C-D76C37A96CBD}"/>
          </ac:picMkLst>
        </pc:picChg>
        <pc:picChg chg="del">
          <ac:chgData name="Chad Agnew" userId="84eda56f-dde0-4d81-b773-3536520ae51e" providerId="ADAL" clId="{6A407BCF-B43F-47B2-B1E2-60540B420DA8}" dt="2022-02-16T10:37:32.923" v="162" actId="478"/>
          <ac:picMkLst>
            <pc:docMk/>
            <pc:sldMk cId="1288072674" sldId="414"/>
            <ac:picMk id="7" creationId="{0709D781-F991-4F75-AFA7-2404684ECA05}"/>
          </ac:picMkLst>
        </pc:picChg>
        <pc:picChg chg="add mod">
          <ac:chgData name="Chad Agnew" userId="84eda56f-dde0-4d81-b773-3536520ae51e" providerId="ADAL" clId="{6A407BCF-B43F-47B2-B1E2-60540B420DA8}" dt="2022-02-16T10:38:19.586" v="173" actId="14100"/>
          <ac:picMkLst>
            <pc:docMk/>
            <pc:sldMk cId="1288072674" sldId="414"/>
            <ac:picMk id="8" creationId="{CA884BE1-EE79-4D30-8537-0B4C5908057B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19:53.344" v="307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6A407BCF-B43F-47B2-B1E2-60540B420DA8}" dt="2022-02-16T11:03:48.868" v="276"/>
          <ac:spMkLst>
            <pc:docMk/>
            <pc:sldMk cId="3047354280" sldId="415"/>
            <ac:spMk id="3" creationId="{01AF1309-DAB7-4414-BD34-DFD90FE03498}"/>
          </ac:spMkLst>
        </pc:spChg>
        <pc:spChg chg="add del mod">
          <ac:chgData name="Chad Agnew" userId="84eda56f-dde0-4d81-b773-3536520ae51e" providerId="ADAL" clId="{6A407BCF-B43F-47B2-B1E2-60540B420DA8}" dt="2022-02-16T11:19:17.588" v="299"/>
          <ac:spMkLst>
            <pc:docMk/>
            <pc:sldMk cId="3047354280" sldId="415"/>
            <ac:spMk id="3" creationId="{D6A79DCB-4859-4D2B-8B80-E26D68189D9B}"/>
          </ac:spMkLst>
        </pc:spChg>
        <pc:picChg chg="add mod">
          <ac:chgData name="Chad Agnew" userId="84eda56f-dde0-4d81-b773-3536520ae51e" providerId="ADAL" clId="{6A407BCF-B43F-47B2-B1E2-60540B420DA8}" dt="2022-02-16T11:19:25.200" v="301" actId="14100"/>
          <ac:picMkLst>
            <pc:docMk/>
            <pc:sldMk cId="3047354280" sldId="415"/>
            <ac:picMk id="5" creationId="{8CE741A1-0358-4EC5-8815-F8EBEED5BDC4}"/>
          </ac:picMkLst>
        </pc:picChg>
        <pc:picChg chg="del">
          <ac:chgData name="Chad Agnew" userId="84eda56f-dde0-4d81-b773-3536520ae51e" providerId="ADAL" clId="{6A407BCF-B43F-47B2-B1E2-60540B420DA8}" dt="2022-02-16T11:03:35.555" v="274" actId="478"/>
          <ac:picMkLst>
            <pc:docMk/>
            <pc:sldMk cId="3047354280" sldId="415"/>
            <ac:picMk id="5" creationId="{F81BB640-2429-4AA8-B5B3-AE3294DCD878}"/>
          </ac:picMkLst>
        </pc:picChg>
        <pc:picChg chg="add mod">
          <ac:chgData name="Chad Agnew" userId="84eda56f-dde0-4d81-b773-3536520ae51e" providerId="ADAL" clId="{6A407BCF-B43F-47B2-B1E2-60540B420DA8}" dt="2022-02-16T11:19:53.344" v="307" actId="14100"/>
          <ac:picMkLst>
            <pc:docMk/>
            <pc:sldMk cId="3047354280" sldId="415"/>
            <ac:picMk id="6" creationId="{64DD7462-621D-4C0F-BC4C-D2B61D492FF3}"/>
          </ac:picMkLst>
        </pc:picChg>
        <pc:picChg chg="del">
          <ac:chgData name="Chad Agnew" userId="84eda56f-dde0-4d81-b773-3536520ae51e" providerId="ADAL" clId="{6A407BCF-B43F-47B2-B1E2-60540B420DA8}" dt="2022-02-16T11:03:36.869" v="275" actId="478"/>
          <ac:picMkLst>
            <pc:docMk/>
            <pc:sldMk cId="3047354280" sldId="415"/>
            <ac:picMk id="6" creationId="{C6959157-489A-4A5C-AF5D-F0AF2A81780E}"/>
          </ac:picMkLst>
        </pc:picChg>
        <pc:picChg chg="add del mod">
          <ac:chgData name="Chad Agnew" userId="84eda56f-dde0-4d81-b773-3536520ae51e" providerId="ADAL" clId="{6A407BCF-B43F-47B2-B1E2-60540B420DA8}" dt="2022-02-16T11:19:14.381" v="298" actId="478"/>
          <ac:picMkLst>
            <pc:docMk/>
            <pc:sldMk cId="3047354280" sldId="415"/>
            <ac:picMk id="7" creationId="{EC286C16-8818-4BA8-A325-3F26AAE781C0}"/>
          </ac:picMkLst>
        </pc:picChg>
        <pc:picChg chg="add del mod">
          <ac:chgData name="Chad Agnew" userId="84eda56f-dde0-4d81-b773-3536520ae51e" providerId="ADAL" clId="{6A407BCF-B43F-47B2-B1E2-60540B420DA8}" dt="2022-02-16T11:19:26.747" v="302" actId="478"/>
          <ac:picMkLst>
            <pc:docMk/>
            <pc:sldMk cId="3047354280" sldId="415"/>
            <ac:picMk id="8" creationId="{61A34F65-6C70-4466-8E07-FE4043EB89C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2:35.612" v="263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6A407BCF-B43F-47B2-B1E2-60540B420DA8}" dt="2022-02-16T11:02:07.658" v="256"/>
          <ac:spMkLst>
            <pc:docMk/>
            <pc:sldMk cId="263963113" sldId="416"/>
            <ac:spMk id="3" creationId="{13B372CE-A71A-4977-86A9-622112DD7999}"/>
          </ac:spMkLst>
        </pc:spChg>
        <pc:picChg chg="del">
          <ac:chgData name="Chad Agnew" userId="84eda56f-dde0-4d81-b773-3536520ae51e" providerId="ADAL" clId="{6A407BCF-B43F-47B2-B1E2-60540B420DA8}" dt="2022-02-16T11:01:54.121" v="254" actId="478"/>
          <ac:picMkLst>
            <pc:docMk/>
            <pc:sldMk cId="263963113" sldId="416"/>
            <ac:picMk id="5" creationId="{F09A015A-6FB6-4197-A7E9-6E5200889294}"/>
          </ac:picMkLst>
        </pc:picChg>
        <pc:picChg chg="del">
          <ac:chgData name="Chad Agnew" userId="84eda56f-dde0-4d81-b773-3536520ae51e" providerId="ADAL" clId="{6A407BCF-B43F-47B2-B1E2-60540B420DA8}" dt="2022-02-16T11:01:55.243" v="255" actId="478"/>
          <ac:picMkLst>
            <pc:docMk/>
            <pc:sldMk cId="263963113" sldId="416"/>
            <ac:picMk id="6" creationId="{8ACB8A8C-C519-46B3-B553-6AF2D2F9AD24}"/>
          </ac:picMkLst>
        </pc:picChg>
        <pc:picChg chg="add mod">
          <ac:chgData name="Chad Agnew" userId="84eda56f-dde0-4d81-b773-3536520ae51e" providerId="ADAL" clId="{6A407BCF-B43F-47B2-B1E2-60540B420DA8}" dt="2022-02-16T11:02:15.055" v="258" actId="14100"/>
          <ac:picMkLst>
            <pc:docMk/>
            <pc:sldMk cId="263963113" sldId="416"/>
            <ac:picMk id="7" creationId="{DDCB9FC9-3E95-49C4-9E1E-E5E3C1328836}"/>
          </ac:picMkLst>
        </pc:picChg>
        <pc:picChg chg="add mod">
          <ac:chgData name="Chad Agnew" userId="84eda56f-dde0-4d81-b773-3536520ae51e" providerId="ADAL" clId="{6A407BCF-B43F-47B2-B1E2-60540B420DA8}" dt="2022-02-16T11:02:35.612" v="263" actId="14100"/>
          <ac:picMkLst>
            <pc:docMk/>
            <pc:sldMk cId="263963113" sldId="416"/>
            <ac:picMk id="8" creationId="{224AC51A-8F39-4A0E-8D94-4A69E97EDE32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1:34.894" v="25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6A407BCF-B43F-47B2-B1E2-60540B420DA8}" dt="2022-02-16T11:00:59.683" v="244"/>
          <ac:spMkLst>
            <pc:docMk/>
            <pc:sldMk cId="2399261447" sldId="417"/>
            <ac:spMk id="3" creationId="{2A335B36-C754-410A-8B8B-1ABA8AB00B9C}"/>
          </ac:spMkLst>
        </pc:spChg>
        <pc:picChg chg="del">
          <ac:chgData name="Chad Agnew" userId="84eda56f-dde0-4d81-b773-3536520ae51e" providerId="ADAL" clId="{6A407BCF-B43F-47B2-B1E2-60540B420DA8}" dt="2022-02-16T11:00:50.773" v="242" actId="478"/>
          <ac:picMkLst>
            <pc:docMk/>
            <pc:sldMk cId="2399261447" sldId="417"/>
            <ac:picMk id="5" creationId="{535911CD-B4FB-4754-951A-C4F7CF525453}"/>
          </ac:picMkLst>
        </pc:picChg>
        <pc:picChg chg="del">
          <ac:chgData name="Chad Agnew" userId="84eda56f-dde0-4d81-b773-3536520ae51e" providerId="ADAL" clId="{6A407BCF-B43F-47B2-B1E2-60540B420DA8}" dt="2022-02-16T11:00:51.975" v="243" actId="478"/>
          <ac:picMkLst>
            <pc:docMk/>
            <pc:sldMk cId="2399261447" sldId="417"/>
            <ac:picMk id="6" creationId="{194E9636-9B7A-41DF-A665-EA06BFE1E613}"/>
          </ac:picMkLst>
        </pc:picChg>
        <pc:picChg chg="add mod">
          <ac:chgData name="Chad Agnew" userId="84eda56f-dde0-4d81-b773-3536520ae51e" providerId="ADAL" clId="{6A407BCF-B43F-47B2-B1E2-60540B420DA8}" dt="2022-02-16T11:01:14.516" v="248" actId="14100"/>
          <ac:picMkLst>
            <pc:docMk/>
            <pc:sldMk cId="2399261447" sldId="417"/>
            <ac:picMk id="7" creationId="{E607503A-9FC0-4690-8504-BBB0A2754E81}"/>
          </ac:picMkLst>
        </pc:picChg>
        <pc:picChg chg="add mod">
          <ac:chgData name="Chad Agnew" userId="84eda56f-dde0-4d81-b773-3536520ae51e" providerId="ADAL" clId="{6A407BCF-B43F-47B2-B1E2-60540B420DA8}" dt="2022-02-16T11:01:34.894" v="253" actId="14100"/>
          <ac:picMkLst>
            <pc:docMk/>
            <pc:sldMk cId="2399261447" sldId="417"/>
            <ac:picMk id="8" creationId="{5FB8FD9A-CF45-45B9-9A11-19F3E22E8623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0:44.117" v="241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6A407BCF-B43F-47B2-B1E2-60540B420DA8}" dt="2022-02-16T11:00:06.108" v="232"/>
          <ac:spMkLst>
            <pc:docMk/>
            <pc:sldMk cId="4261105436" sldId="418"/>
            <ac:spMk id="3" creationId="{56D59B3E-C62A-4508-BA20-46F45EB01C48}"/>
          </ac:spMkLst>
        </pc:spChg>
        <pc:picChg chg="del">
          <ac:chgData name="Chad Agnew" userId="84eda56f-dde0-4d81-b773-3536520ae51e" providerId="ADAL" clId="{6A407BCF-B43F-47B2-B1E2-60540B420DA8}" dt="2022-02-16T10:59:54.492" v="230" actId="478"/>
          <ac:picMkLst>
            <pc:docMk/>
            <pc:sldMk cId="4261105436" sldId="418"/>
            <ac:picMk id="5" creationId="{B2DB85E2-9A9D-4A44-BDC5-2CE8FDD2482B}"/>
          </ac:picMkLst>
        </pc:picChg>
        <pc:picChg chg="del">
          <ac:chgData name="Chad Agnew" userId="84eda56f-dde0-4d81-b773-3536520ae51e" providerId="ADAL" clId="{6A407BCF-B43F-47B2-B1E2-60540B420DA8}" dt="2022-02-16T10:59:56.251" v="231" actId="478"/>
          <ac:picMkLst>
            <pc:docMk/>
            <pc:sldMk cId="4261105436" sldId="418"/>
            <ac:picMk id="6" creationId="{D5F8B6B3-D719-4A92-ADBA-DD89294A8753}"/>
          </ac:picMkLst>
        </pc:picChg>
        <pc:picChg chg="add mod">
          <ac:chgData name="Chad Agnew" userId="84eda56f-dde0-4d81-b773-3536520ae51e" providerId="ADAL" clId="{6A407BCF-B43F-47B2-B1E2-60540B420DA8}" dt="2022-02-16T11:00:17.713" v="235" actId="1076"/>
          <ac:picMkLst>
            <pc:docMk/>
            <pc:sldMk cId="4261105436" sldId="418"/>
            <ac:picMk id="7" creationId="{1B573989-7B66-42BD-9755-D765E042FA00}"/>
          </ac:picMkLst>
        </pc:picChg>
        <pc:picChg chg="add mod">
          <ac:chgData name="Chad Agnew" userId="84eda56f-dde0-4d81-b773-3536520ae51e" providerId="ADAL" clId="{6A407BCF-B43F-47B2-B1E2-60540B420DA8}" dt="2022-02-16T11:00:44.117" v="241" actId="14100"/>
          <ac:picMkLst>
            <pc:docMk/>
            <pc:sldMk cId="4261105436" sldId="418"/>
            <ac:picMk id="8" creationId="{AC1AD91D-5776-4321-B00C-26B2CD3A937C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9:29.972" v="229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6A407BCF-B43F-47B2-B1E2-60540B420DA8}" dt="2022-02-16T10:58:56.510" v="220"/>
          <ac:spMkLst>
            <pc:docMk/>
            <pc:sldMk cId="35163416" sldId="419"/>
            <ac:spMk id="3" creationId="{073ADC0F-3670-4D08-B783-5AAB5CAE8AD0}"/>
          </ac:spMkLst>
        </pc:spChg>
        <pc:picChg chg="del">
          <ac:chgData name="Chad Agnew" userId="84eda56f-dde0-4d81-b773-3536520ae51e" providerId="ADAL" clId="{6A407BCF-B43F-47B2-B1E2-60540B420DA8}" dt="2022-02-16T10:58:45.050" v="218" actId="478"/>
          <ac:picMkLst>
            <pc:docMk/>
            <pc:sldMk cId="35163416" sldId="419"/>
            <ac:picMk id="5" creationId="{BC101A6B-73F1-4822-8AD7-0152752FD938}"/>
          </ac:picMkLst>
        </pc:picChg>
        <pc:picChg chg="del">
          <ac:chgData name="Chad Agnew" userId="84eda56f-dde0-4d81-b773-3536520ae51e" providerId="ADAL" clId="{6A407BCF-B43F-47B2-B1E2-60540B420DA8}" dt="2022-02-16T10:58:46.139" v="219" actId="478"/>
          <ac:picMkLst>
            <pc:docMk/>
            <pc:sldMk cId="35163416" sldId="419"/>
            <ac:picMk id="6" creationId="{528516CC-0C89-44D2-B93E-2C529200E6F8}"/>
          </ac:picMkLst>
        </pc:picChg>
        <pc:picChg chg="add mod">
          <ac:chgData name="Chad Agnew" userId="84eda56f-dde0-4d81-b773-3536520ae51e" providerId="ADAL" clId="{6A407BCF-B43F-47B2-B1E2-60540B420DA8}" dt="2022-02-16T10:59:08.254" v="224" actId="14100"/>
          <ac:picMkLst>
            <pc:docMk/>
            <pc:sldMk cId="35163416" sldId="419"/>
            <ac:picMk id="7" creationId="{A4375BE4-C79C-47F2-ACE4-17EF7793CE05}"/>
          </ac:picMkLst>
        </pc:picChg>
        <pc:picChg chg="add mod">
          <ac:chgData name="Chad Agnew" userId="84eda56f-dde0-4d81-b773-3536520ae51e" providerId="ADAL" clId="{6A407BCF-B43F-47B2-B1E2-60540B420DA8}" dt="2022-02-16T10:59:29.972" v="229" actId="14100"/>
          <ac:picMkLst>
            <pc:docMk/>
            <pc:sldMk cId="35163416" sldId="419"/>
            <ac:picMk id="8" creationId="{E1E47074-4E33-4D23-AB21-6EAD652322A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8:39.502" v="217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6A407BCF-B43F-47B2-B1E2-60540B420DA8}" dt="2022-02-16T10:58:07.586" v="210"/>
          <ac:spMkLst>
            <pc:docMk/>
            <pc:sldMk cId="2863701985" sldId="420"/>
            <ac:spMk id="3" creationId="{677DAE4C-F194-46EA-9B06-38E0DAE80B1D}"/>
          </ac:spMkLst>
        </pc:spChg>
        <pc:picChg chg="del">
          <ac:chgData name="Chad Agnew" userId="84eda56f-dde0-4d81-b773-3536520ae51e" providerId="ADAL" clId="{6A407BCF-B43F-47B2-B1E2-60540B420DA8}" dt="2022-02-16T10:58:03.619" v="208" actId="478"/>
          <ac:picMkLst>
            <pc:docMk/>
            <pc:sldMk cId="2863701985" sldId="420"/>
            <ac:picMk id="5" creationId="{6D8A40D2-B205-4D10-9188-673D04DC92A5}"/>
          </ac:picMkLst>
        </pc:picChg>
        <pc:picChg chg="del">
          <ac:chgData name="Chad Agnew" userId="84eda56f-dde0-4d81-b773-3536520ae51e" providerId="ADAL" clId="{6A407BCF-B43F-47B2-B1E2-60540B420DA8}" dt="2022-02-16T10:58:04.769" v="209" actId="478"/>
          <ac:picMkLst>
            <pc:docMk/>
            <pc:sldMk cId="2863701985" sldId="420"/>
            <ac:picMk id="6" creationId="{1EC8FF13-2F0D-4DBB-9FDD-39252A6076FA}"/>
          </ac:picMkLst>
        </pc:picChg>
        <pc:picChg chg="add mod">
          <ac:chgData name="Chad Agnew" userId="84eda56f-dde0-4d81-b773-3536520ae51e" providerId="ADAL" clId="{6A407BCF-B43F-47B2-B1E2-60540B420DA8}" dt="2022-02-16T10:58:15.264" v="212" actId="14100"/>
          <ac:picMkLst>
            <pc:docMk/>
            <pc:sldMk cId="2863701985" sldId="420"/>
            <ac:picMk id="7" creationId="{BA828FBC-2FBC-42E5-B8B4-4652009DCC1C}"/>
          </ac:picMkLst>
        </pc:picChg>
        <pc:picChg chg="add mod">
          <ac:chgData name="Chad Agnew" userId="84eda56f-dde0-4d81-b773-3536520ae51e" providerId="ADAL" clId="{6A407BCF-B43F-47B2-B1E2-60540B420DA8}" dt="2022-02-16T10:58:39.502" v="217" actId="14100"/>
          <ac:picMkLst>
            <pc:docMk/>
            <pc:sldMk cId="2863701985" sldId="420"/>
            <ac:picMk id="8" creationId="{53161C93-B598-4650-A86D-F7135C5E885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7:49.655" v="207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6A407BCF-B43F-47B2-B1E2-60540B420DA8}" dt="2022-02-16T10:57:25.633" v="200"/>
          <ac:spMkLst>
            <pc:docMk/>
            <pc:sldMk cId="1172781498" sldId="421"/>
            <ac:spMk id="3" creationId="{D5C4FB58-B5B5-4E65-B159-85289D5AEDC2}"/>
          </ac:spMkLst>
        </pc:spChg>
        <pc:picChg chg="del">
          <ac:chgData name="Chad Agnew" userId="84eda56f-dde0-4d81-b773-3536520ae51e" providerId="ADAL" clId="{6A407BCF-B43F-47B2-B1E2-60540B420DA8}" dt="2022-02-16T10:57:18.251" v="198" actId="478"/>
          <ac:picMkLst>
            <pc:docMk/>
            <pc:sldMk cId="1172781498" sldId="421"/>
            <ac:picMk id="5" creationId="{DD976DF9-07BD-44DC-8204-7E1FDA58A955}"/>
          </ac:picMkLst>
        </pc:picChg>
        <pc:picChg chg="del">
          <ac:chgData name="Chad Agnew" userId="84eda56f-dde0-4d81-b773-3536520ae51e" providerId="ADAL" clId="{6A407BCF-B43F-47B2-B1E2-60540B420DA8}" dt="2022-02-16T10:57:19.596" v="199" actId="478"/>
          <ac:picMkLst>
            <pc:docMk/>
            <pc:sldMk cId="1172781498" sldId="421"/>
            <ac:picMk id="6" creationId="{97B50E61-8856-48F6-8A97-0259B372EE45}"/>
          </ac:picMkLst>
        </pc:picChg>
        <pc:picChg chg="add mod">
          <ac:chgData name="Chad Agnew" userId="84eda56f-dde0-4d81-b773-3536520ae51e" providerId="ADAL" clId="{6A407BCF-B43F-47B2-B1E2-60540B420DA8}" dt="2022-02-16T10:57:36.520" v="204" actId="14100"/>
          <ac:picMkLst>
            <pc:docMk/>
            <pc:sldMk cId="1172781498" sldId="421"/>
            <ac:picMk id="7" creationId="{FB1D1D61-23A3-4FF4-B6FC-F54A2D489313}"/>
          </ac:picMkLst>
        </pc:picChg>
        <pc:picChg chg="add mod">
          <ac:chgData name="Chad Agnew" userId="84eda56f-dde0-4d81-b773-3536520ae51e" providerId="ADAL" clId="{6A407BCF-B43F-47B2-B1E2-60540B420DA8}" dt="2022-02-16T10:57:49.655" v="207" actId="14100"/>
          <ac:picMkLst>
            <pc:docMk/>
            <pc:sldMk cId="1172781498" sldId="421"/>
            <ac:picMk id="8" creationId="{758DFD6F-E0C0-4C28-A7F2-B73CED422694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43:00.355" v="197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6A407BCF-B43F-47B2-B1E2-60540B420DA8}" dt="2022-02-16T10:42:21.414" v="188"/>
          <ac:spMkLst>
            <pc:docMk/>
            <pc:sldMk cId="3539319815" sldId="422"/>
            <ac:spMk id="3" creationId="{360157E2-D2EB-4AAA-B99F-B434075ACA32}"/>
          </ac:spMkLst>
        </pc:spChg>
        <pc:picChg chg="del">
          <ac:chgData name="Chad Agnew" userId="84eda56f-dde0-4d81-b773-3536520ae51e" providerId="ADAL" clId="{6A407BCF-B43F-47B2-B1E2-60540B420DA8}" dt="2022-02-16T10:42:11.558" v="186" actId="478"/>
          <ac:picMkLst>
            <pc:docMk/>
            <pc:sldMk cId="3539319815" sldId="422"/>
            <ac:picMk id="4" creationId="{5E9500E1-5239-4CB0-ADF6-6FCFFD88A126}"/>
          </ac:picMkLst>
        </pc:picChg>
        <pc:picChg chg="del">
          <ac:chgData name="Chad Agnew" userId="84eda56f-dde0-4d81-b773-3536520ae51e" providerId="ADAL" clId="{6A407BCF-B43F-47B2-B1E2-60540B420DA8}" dt="2022-02-16T10:42:13.666" v="187" actId="478"/>
          <ac:picMkLst>
            <pc:docMk/>
            <pc:sldMk cId="3539319815" sldId="422"/>
            <ac:picMk id="6" creationId="{7CE8AE09-E58E-4186-9D2D-C918EE7DCA66}"/>
          </ac:picMkLst>
        </pc:picChg>
        <pc:picChg chg="add mod">
          <ac:chgData name="Chad Agnew" userId="84eda56f-dde0-4d81-b773-3536520ae51e" providerId="ADAL" clId="{6A407BCF-B43F-47B2-B1E2-60540B420DA8}" dt="2022-02-16T10:42:34.693" v="192" actId="14100"/>
          <ac:picMkLst>
            <pc:docMk/>
            <pc:sldMk cId="3539319815" sldId="422"/>
            <ac:picMk id="7" creationId="{7DC6FD0D-0297-43AB-8663-0020C7312E70}"/>
          </ac:picMkLst>
        </pc:picChg>
        <pc:picChg chg="add mod">
          <ac:chgData name="Chad Agnew" userId="84eda56f-dde0-4d81-b773-3536520ae51e" providerId="ADAL" clId="{6A407BCF-B43F-47B2-B1E2-60540B420DA8}" dt="2022-02-16T10:43:00.355" v="197" actId="14100"/>
          <ac:picMkLst>
            <pc:docMk/>
            <pc:sldMk cId="3539319815" sldId="422"/>
            <ac:picMk id="8" creationId="{2140306F-E49B-4F94-B142-03AECEFD6568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9:30.027" v="185" actId="14100"/>
        <pc:sldMkLst>
          <pc:docMk/>
          <pc:sldMk cId="3007640979" sldId="423"/>
        </pc:sldMkLst>
        <pc:spChg chg="add del mod">
          <ac:chgData name="Chad Agnew" userId="84eda56f-dde0-4d81-b773-3536520ae51e" providerId="ADAL" clId="{6A407BCF-B43F-47B2-B1E2-60540B420DA8}" dt="2022-02-16T10:38:54.963" v="176"/>
          <ac:spMkLst>
            <pc:docMk/>
            <pc:sldMk cId="3007640979" sldId="423"/>
            <ac:spMk id="3" creationId="{8244182E-D829-4CC2-8A39-9E52E3D403CA}"/>
          </ac:spMkLst>
        </pc:spChg>
        <pc:picChg chg="del">
          <ac:chgData name="Chad Agnew" userId="84eda56f-dde0-4d81-b773-3536520ae51e" providerId="ADAL" clId="{6A407BCF-B43F-47B2-B1E2-60540B420DA8}" dt="2022-02-16T10:38:43.701" v="174" actId="478"/>
          <ac:picMkLst>
            <pc:docMk/>
            <pc:sldMk cId="3007640979" sldId="423"/>
            <ac:picMk id="5" creationId="{33B0111D-0E77-4C9F-AA92-BE086764DFE9}"/>
          </ac:picMkLst>
        </pc:picChg>
        <pc:picChg chg="del">
          <ac:chgData name="Chad Agnew" userId="84eda56f-dde0-4d81-b773-3536520ae51e" providerId="ADAL" clId="{6A407BCF-B43F-47B2-B1E2-60540B420DA8}" dt="2022-02-16T10:38:45.174" v="175" actId="478"/>
          <ac:picMkLst>
            <pc:docMk/>
            <pc:sldMk cId="3007640979" sldId="423"/>
            <ac:picMk id="6" creationId="{5E8B638D-E574-42F4-B881-DB9A54D3DA47}"/>
          </ac:picMkLst>
        </pc:picChg>
        <pc:picChg chg="add mod">
          <ac:chgData name="Chad Agnew" userId="84eda56f-dde0-4d81-b773-3536520ae51e" providerId="ADAL" clId="{6A407BCF-B43F-47B2-B1E2-60540B420DA8}" dt="2022-02-16T10:39:05.745" v="179" actId="14100"/>
          <ac:picMkLst>
            <pc:docMk/>
            <pc:sldMk cId="3007640979" sldId="423"/>
            <ac:picMk id="7" creationId="{A1AB013D-B1E1-41B8-8704-337F6DD28371}"/>
          </ac:picMkLst>
        </pc:picChg>
        <pc:picChg chg="add mod">
          <ac:chgData name="Chad Agnew" userId="84eda56f-dde0-4d81-b773-3536520ae51e" providerId="ADAL" clId="{6A407BCF-B43F-47B2-B1E2-60540B420DA8}" dt="2022-02-16T10:39:30.027" v="185" actId="14100"/>
          <ac:picMkLst>
            <pc:docMk/>
            <pc:sldMk cId="3007640979" sldId="423"/>
            <ac:picMk id="8" creationId="{A537A113-929E-4C69-9AFF-B13B9EE70B67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3:29.186" v="273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6A407BCF-B43F-47B2-B1E2-60540B420DA8}" dt="2022-02-16T11:03:03.753" v="266"/>
          <ac:spMkLst>
            <pc:docMk/>
            <pc:sldMk cId="2360332541" sldId="424"/>
            <ac:spMk id="3" creationId="{44CE431E-74EA-4806-9918-B81017407919}"/>
          </ac:spMkLst>
        </pc:spChg>
        <pc:picChg chg="del">
          <ac:chgData name="Chad Agnew" userId="84eda56f-dde0-4d81-b773-3536520ae51e" providerId="ADAL" clId="{6A407BCF-B43F-47B2-B1E2-60540B420DA8}" dt="2022-02-16T11:02:52.761" v="264" actId="478"/>
          <ac:picMkLst>
            <pc:docMk/>
            <pc:sldMk cId="2360332541" sldId="424"/>
            <ac:picMk id="5" creationId="{BA8CC646-0830-46DA-93F3-76252B8E60A4}"/>
          </ac:picMkLst>
        </pc:picChg>
        <pc:picChg chg="del">
          <ac:chgData name="Chad Agnew" userId="84eda56f-dde0-4d81-b773-3536520ae51e" providerId="ADAL" clId="{6A407BCF-B43F-47B2-B1E2-60540B420DA8}" dt="2022-02-16T11:02:54.702" v="265" actId="478"/>
          <ac:picMkLst>
            <pc:docMk/>
            <pc:sldMk cId="2360332541" sldId="424"/>
            <ac:picMk id="6" creationId="{E6411D4D-5D80-41FA-88DB-385FA2F0AD7E}"/>
          </ac:picMkLst>
        </pc:picChg>
        <pc:picChg chg="add mod">
          <ac:chgData name="Chad Agnew" userId="84eda56f-dde0-4d81-b773-3536520ae51e" providerId="ADAL" clId="{6A407BCF-B43F-47B2-B1E2-60540B420DA8}" dt="2022-02-16T11:03:10.990" v="268" actId="14100"/>
          <ac:picMkLst>
            <pc:docMk/>
            <pc:sldMk cId="2360332541" sldId="424"/>
            <ac:picMk id="7" creationId="{C36EF880-D802-418F-A500-EAB59FE74265}"/>
          </ac:picMkLst>
        </pc:picChg>
        <pc:picChg chg="add mod">
          <ac:chgData name="Chad Agnew" userId="84eda56f-dde0-4d81-b773-3536520ae51e" providerId="ADAL" clId="{6A407BCF-B43F-47B2-B1E2-60540B420DA8}" dt="2022-02-16T11:03:29.186" v="273" actId="14100"/>
          <ac:picMkLst>
            <pc:docMk/>
            <pc:sldMk cId="2360332541" sldId="424"/>
            <ac:picMk id="8" creationId="{93B6576E-9F6C-4406-9E01-272BB971B9EC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22:15.659" v="318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6A407BCF-B43F-47B2-B1E2-60540B420DA8}" dt="2022-02-16T11:11:46.975" v="287"/>
          <ac:spMkLst>
            <pc:docMk/>
            <pc:sldMk cId="1735223244" sldId="425"/>
            <ac:spMk id="4" creationId="{65330EFF-250C-4CD2-B179-53F8A82BB476}"/>
          </ac:spMkLst>
        </pc:spChg>
        <pc:spChg chg="add del mod">
          <ac:chgData name="Chad Agnew" userId="84eda56f-dde0-4d81-b773-3536520ae51e" providerId="ADAL" clId="{6A407BCF-B43F-47B2-B1E2-60540B420DA8}" dt="2022-02-16T11:21:42.531" v="310"/>
          <ac:spMkLst>
            <pc:docMk/>
            <pc:sldMk cId="1735223244" sldId="425"/>
            <ac:spMk id="10" creationId="{12282FCB-ABAC-4762-9321-648D5A8C861C}"/>
          </ac:spMkLst>
        </pc:spChg>
        <pc:picChg chg="del">
          <ac:chgData name="Chad Agnew" userId="84eda56f-dde0-4d81-b773-3536520ae51e" providerId="ADAL" clId="{6A407BCF-B43F-47B2-B1E2-60540B420DA8}" dt="2022-02-16T11:11:42.057" v="285" actId="478"/>
          <ac:picMkLst>
            <pc:docMk/>
            <pc:sldMk cId="1735223244" sldId="425"/>
            <ac:picMk id="5" creationId="{A8BFC7FD-F867-4CC6-BB07-FAA1B7D0F21B}"/>
          </ac:picMkLst>
        </pc:picChg>
        <pc:picChg chg="del">
          <ac:chgData name="Chad Agnew" userId="84eda56f-dde0-4d81-b773-3536520ae51e" providerId="ADAL" clId="{6A407BCF-B43F-47B2-B1E2-60540B420DA8}" dt="2022-02-16T11:11:43.725" v="286" actId="478"/>
          <ac:picMkLst>
            <pc:docMk/>
            <pc:sldMk cId="1735223244" sldId="425"/>
            <ac:picMk id="6" creationId="{2534974A-7665-4FCE-AA45-CF12508D716F}"/>
          </ac:picMkLst>
        </pc:picChg>
        <pc:picChg chg="add del mod">
          <ac:chgData name="Chad Agnew" userId="84eda56f-dde0-4d81-b773-3536520ae51e" providerId="ADAL" clId="{6A407BCF-B43F-47B2-B1E2-60540B420DA8}" dt="2022-02-16T11:20:05.555" v="308" actId="478"/>
          <ac:picMkLst>
            <pc:docMk/>
            <pc:sldMk cId="1735223244" sldId="425"/>
            <ac:picMk id="7" creationId="{059A2F8E-6A1C-4BD7-B549-0C957418D6BD}"/>
          </ac:picMkLst>
        </pc:picChg>
        <pc:picChg chg="add del mod">
          <ac:chgData name="Chad Agnew" userId="84eda56f-dde0-4d81-b773-3536520ae51e" providerId="ADAL" clId="{6A407BCF-B43F-47B2-B1E2-60540B420DA8}" dt="2022-02-16T11:20:06.530" v="309" actId="478"/>
          <ac:picMkLst>
            <pc:docMk/>
            <pc:sldMk cId="1735223244" sldId="425"/>
            <ac:picMk id="8" creationId="{118B3883-5466-4DAA-B520-F7FDD2595F44}"/>
          </ac:picMkLst>
        </pc:picChg>
        <pc:picChg chg="add mod">
          <ac:chgData name="Chad Agnew" userId="84eda56f-dde0-4d81-b773-3536520ae51e" providerId="ADAL" clId="{6A407BCF-B43F-47B2-B1E2-60540B420DA8}" dt="2022-02-16T11:21:54.254" v="313" actId="14100"/>
          <ac:picMkLst>
            <pc:docMk/>
            <pc:sldMk cId="1735223244" sldId="425"/>
            <ac:picMk id="11" creationId="{C31DABD5-226E-4113-ADAC-A9EF79F7A0C0}"/>
          </ac:picMkLst>
        </pc:picChg>
        <pc:picChg chg="add mod">
          <ac:chgData name="Chad Agnew" userId="84eda56f-dde0-4d81-b773-3536520ae51e" providerId="ADAL" clId="{6A407BCF-B43F-47B2-B1E2-60540B420DA8}" dt="2022-02-16T11:22:15.659" v="318" actId="14100"/>
          <ac:picMkLst>
            <pc:docMk/>
            <pc:sldMk cId="1735223244" sldId="425"/>
            <ac:picMk id="12" creationId="{E94582AA-9A4A-4429-B254-59E78EF0C1F3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36:38.814" v="51" actId="20577"/>
        <pc:sldMkLst>
          <pc:docMk/>
          <pc:sldMk cId="1991178078" sldId="427"/>
        </pc:sldMkLst>
        <pc:spChg chg="mod">
          <ac:chgData name="Chad Agnew" userId="84eda56f-dde0-4d81-b773-3536520ae51e" providerId="ADAL" clId="{6A407BCF-B43F-47B2-B1E2-60540B420DA8}" dt="2022-02-10T10:36:38.814" v="51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6A407BCF-B43F-47B2-B1E2-60540B420DA8}" dt="2022-02-10T10:36:11.230" v="41"/>
          <ac:spMkLst>
            <pc:docMk/>
            <pc:sldMk cId="1991178078" sldId="427"/>
            <ac:spMk id="4" creationId="{25568D97-B50E-413A-BBA9-793534F6C7A7}"/>
          </ac:spMkLst>
        </pc:spChg>
        <pc:picChg chg="add mod">
          <ac:chgData name="Chad Agnew" userId="84eda56f-dde0-4d81-b773-3536520ae51e" providerId="ADAL" clId="{6A407BCF-B43F-47B2-B1E2-60540B420DA8}" dt="2022-02-10T10:36:27.302" v="45" actId="14100"/>
          <ac:picMkLst>
            <pc:docMk/>
            <pc:sldMk cId="1991178078" sldId="427"/>
            <ac:picMk id="5" creationId="{80BF5052-3AD0-483B-BD92-742777BE8EDF}"/>
          </ac:picMkLst>
        </pc:picChg>
        <pc:picChg chg="del">
          <ac:chgData name="Chad Agnew" userId="84eda56f-dde0-4d81-b773-3536520ae51e" providerId="ADAL" clId="{6A407BCF-B43F-47B2-B1E2-60540B420DA8}" dt="2022-02-10T10:36:07.751" v="40" actId="478"/>
          <ac:picMkLst>
            <pc:docMk/>
            <pc:sldMk cId="1991178078" sldId="427"/>
            <ac:picMk id="6" creationId="{FA2BC423-48A2-4FC1-9EA8-7B39720C5E90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52:41.812" v="141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6A407BCF-B43F-47B2-B1E2-60540B420DA8}" dt="2022-02-10T10:52:26.382" v="138"/>
          <ac:spMkLst>
            <pc:docMk/>
            <pc:sldMk cId="494256753" sldId="428"/>
            <ac:spMk id="3" creationId="{4F69A20F-9E8D-4BC6-AA0B-5ACC599B29FF}"/>
          </ac:spMkLst>
        </pc:spChg>
        <pc:graphicFrameChg chg="del mod">
          <ac:chgData name="Chad Agnew" userId="84eda56f-dde0-4d81-b773-3536520ae51e" providerId="ADAL" clId="{6A407BCF-B43F-47B2-B1E2-60540B420DA8}" dt="2022-02-10T10:52:23.302" v="137" actId="478"/>
          <ac:graphicFrameMkLst>
            <pc:docMk/>
            <pc:sldMk cId="494256753" sldId="428"/>
            <ac:graphicFrameMk id="7" creationId="{00000000-0008-0000-0D00-000004000000}"/>
          </ac:graphicFrameMkLst>
        </pc:graphicFrameChg>
        <pc:picChg chg="add mod">
          <ac:chgData name="Chad Agnew" userId="84eda56f-dde0-4d81-b773-3536520ae51e" providerId="ADAL" clId="{6A407BCF-B43F-47B2-B1E2-60540B420DA8}" dt="2022-02-10T10:52:41.812" v="141" actId="14100"/>
          <ac:picMkLst>
            <pc:docMk/>
            <pc:sldMk cId="494256753" sldId="428"/>
            <ac:picMk id="4" creationId="{B67E80BE-1E55-4F02-BB61-369113C85F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D1E3-573F-4F99-8A99-EAC468B9B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57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808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4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23330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3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6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with correct years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19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33553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09559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data</a:t>
            </a:r>
          </a:p>
        </p:txBody>
      </p:sp>
    </p:spTree>
    <p:extLst>
      <p:ext uri="{BB962C8B-B14F-4D97-AF65-F5344CB8AC3E}">
        <p14:creationId xmlns:p14="http://schemas.microsoft.com/office/powerpoint/2010/main" val="16062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17325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17 h 1906"/>
                <a:gd name="T4" fmla="*/ 5959 w 5740"/>
                <a:gd name="T5" fmla="*/ 817 h 1906"/>
                <a:gd name="T6" fmla="*/ 59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09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C4DF-F040-43CA-8300-5B84A8E69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95626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9FAE98-FA90-4139-A133-34153A24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18878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17833D-E399-4038-B81B-CC1405B2C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5901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269336-F84B-4CA5-BA75-5450A4AFB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10819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9E1591-DB3E-4B6C-B90A-DBE2C9D32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6323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60ECF0-6B95-4F3D-B0A8-3ADF3F3D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90826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31DFA8-9FFD-413C-B108-ADCB11BD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301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E2CFF5-48C4-4F2B-B77E-088572C9F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28570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43B12F-6A13-4861-98E3-DACB7E60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4060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A0C47E-7417-4664-8C1A-103E6495C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7248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C3595E-01FC-484C-9105-5649EBCAE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6778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324663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897569-E116-46C4-A73B-9D576EDE3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313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0E56-41EA-41BF-A183-3739472DF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747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82C9-8C43-4CB2-B6AB-92564C192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8744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EE2B-9B9E-4295-9CDD-8EC104B8F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8011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37EF-FE58-4CDF-BD65-64466AB39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2151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514"/>
                </a:solidFill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09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6B35BE-152C-43E9-B2FC-B233BC917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82894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2C532A-0EA0-4451-8991-DDE6FD87F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53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926A96-1BB5-49CF-9D6A-B4B4EF9E1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824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0000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E66463-781E-453F-B42D-A52DCA1BA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1" r:id="rId2"/>
    <p:sldLayoutId id="2147484172" r:id="rId3"/>
    <p:sldLayoutId id="2147484173" r:id="rId4"/>
    <p:sldLayoutId id="2147484174" r:id="rId5"/>
    <p:sldLayoutId id="2147484214" r:id="rId6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0000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1B0BBB-5CBC-4DF6-9E5E-2E2BC9B03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99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99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99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9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</p:grpSp>
        <p:sp>
          <p:nvSpPr>
            <p:cNvPr id="2099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514"/>
                </a:solidFill>
                <a:cs typeface="+mn-cs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Fort Cherry School District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2020-2021Audit</a:t>
            </a:r>
          </a:p>
        </p:txBody>
      </p:sp>
      <p:pic>
        <p:nvPicPr>
          <p:cNvPr id="18436" name="Picture 5" descr="home-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Image result for fort cherry school district">
            <a:extLst>
              <a:ext uri="{FF2B5EF4-FFF2-40B4-BE49-F238E27FC236}">
                <a16:creationId xmlns:a16="http://schemas.microsoft.com/office/drawing/2014/main" id="{6138705E-66F3-484B-B6C5-6FB9178C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267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59C0EC-E1E8-4CD2-81EF-F572AFEEC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121863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85800" y="1905000"/>
            <a:ext cx="7772400" cy="281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Historical Analysis of District Finances</a:t>
            </a:r>
          </a:p>
        </p:txBody>
      </p:sp>
      <p:pic>
        <p:nvPicPr>
          <p:cNvPr id="18434" name="Picture 2" descr="Image result for fort cherry school district">
            <a:extLst>
              <a:ext uri="{FF2B5EF4-FFF2-40B4-BE49-F238E27FC236}">
                <a16:creationId xmlns:a16="http://schemas.microsoft.com/office/drawing/2014/main" id="{680AE2BF-96D5-4A77-ADDD-CD620382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87" y="5699831"/>
            <a:ext cx="153868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2C770-307E-4B93-A3E5-1972C9D8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561" y="-76200"/>
            <a:ext cx="9276761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3C169-BC68-4A68-97BF-4F490B03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61" y="3497344"/>
            <a:ext cx="9276760" cy="342807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E40F7-2AD0-4E8B-97C1-8ECCFAAE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96400" cy="6934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E5900-B22C-4AB5-8D3D-21EE73A5A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" y="8641"/>
            <a:ext cx="9134573" cy="3648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6501C7-8D2A-404E-812D-893C55E8B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3" y="3657600"/>
            <a:ext cx="9117290" cy="3200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4AD374-5FD9-46E3-B0CA-FC74116E7E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1789" y="1036638"/>
            <a:ext cx="800501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Bonds – the District has an outstanding principal balance of $8,270,000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38A45-7D89-4A6E-9339-5A01B1459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9489F-4963-4DA1-8D07-E6AAAD5D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458200" cy="44422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75276-FFA7-44F5-AB0D-6743BF21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639"/>
            <a:ext cx="9169900" cy="375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6B67C5-606C-4A26-A5A9-96A4435A4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42" y="3657600"/>
            <a:ext cx="9169900" cy="327382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86E6F-2386-456E-AC58-27846CAED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9220199" cy="3498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01109-9946-4322-9B90-F0C660701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3429000"/>
            <a:ext cx="9220198" cy="35543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2AA6C-EDBD-42CF-A84B-13AC9E96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7E80BE-1E55-4F02-BB61-369113C85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92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6753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213A65A1-4162-41CA-8C70-EBDA06D8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24384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</a:p>
        </p:txBody>
      </p:sp>
      <p:pic>
        <p:nvPicPr>
          <p:cNvPr id="19458" name="Picture 2" descr="Image result for fort cherry school district">
            <a:extLst>
              <a:ext uri="{FF2B5EF4-FFF2-40B4-BE49-F238E27FC236}">
                <a16:creationId xmlns:a16="http://schemas.microsoft.com/office/drawing/2014/main" id="{0D67F730-A781-453E-92E4-7C1767DC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51" y="5711119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45209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2C2B-4C70-45B3-AA0B-503B5A00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 - Totals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1DABD5-226E-4113-ADAC-A9EF79F7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66023"/>
            <a:ext cx="7543799" cy="4156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4582AA-9A4A-4429-B254-59E78EF0C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622030"/>
            <a:ext cx="6781800" cy="9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3244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2020-21 Audit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Analysis of District Finances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vs Actual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 for Improvement</a:t>
            </a:r>
          </a:p>
        </p:txBody>
      </p:sp>
      <p:pic>
        <p:nvPicPr>
          <p:cNvPr id="12290" name="Picture 2" descr="Image result for fort cherry school district">
            <a:extLst>
              <a:ext uri="{FF2B5EF4-FFF2-40B4-BE49-F238E27FC236}">
                <a16:creationId xmlns:a16="http://schemas.microsoft.com/office/drawing/2014/main" id="{675C0FEA-EE6D-411B-A8C5-EF37C1F9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49918"/>
            <a:ext cx="1676400" cy="12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AEF8-EEB4-402B-B17C-776D77C2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Real Estate Revenue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4EF267-90EE-472A-8F0A-B84F66015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02" y="1676399"/>
            <a:ext cx="8981498" cy="3947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C10866-0165-42D4-AF2F-A0C7EA68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611934"/>
            <a:ext cx="7086600" cy="9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3597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3D6123-BE96-442B-ADDF-A1E27F76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Other Local Revenue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A5ECE0-44D4-48D3-904C-D76C37A96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57520"/>
            <a:ext cx="7619999" cy="3652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84BE1-EE79-4D30-8537-0B4C5908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410200"/>
            <a:ext cx="6781800" cy="11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72674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EE8E4E-6390-4B11-9234-D1EBF618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State Revenue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AB013D-B1E1-41B8-8704-337F6DD28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1"/>
            <a:ext cx="7772399" cy="4024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7A113-929E-4C69-9AFF-B13B9EE7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24" y="5613294"/>
            <a:ext cx="6908276" cy="10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0979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048CB5-7F7B-4E30-A551-BE974AF6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Federal Revenue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6FD0D-0297-43AB-8663-0020C7312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66023"/>
            <a:ext cx="7619999" cy="4401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0306F-E49B-4F94-B142-03AECEFD6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67400"/>
            <a:ext cx="6248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9815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B4DDCC-1F71-4A81-A248-B0B124B5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Salaries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1D1D61-23A3-4FF4-B6FC-F54A2D489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315199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DFD6F-E0C0-4C28-A7F2-B73CED422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701644"/>
            <a:ext cx="5623560" cy="8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1498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C1D68-A224-4DDD-8A62-05AFACAC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Benefits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828FBC-2FBC-42E5-B8B4-4652009DC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33128"/>
            <a:ext cx="7543799" cy="4303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61C93-B598-4650-A86D-F7135C5E8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064200"/>
            <a:ext cx="6553199" cy="5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1985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45694-50C2-42F7-93AF-255C602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Professional/Technical Services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375BE4-C79C-47F2-ACE4-17EF7793C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93952"/>
            <a:ext cx="7620000" cy="3781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47074-4E33-4D23-AB21-6EAD65232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75884"/>
            <a:ext cx="6477000" cy="8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16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6D3D08-2112-4043-A7B3-D0DDFF22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Property Services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573989-7B66-42BD-9755-D765E042F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7162799" cy="410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AD91D-5776-4321-B00C-26B2CD3A9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781674"/>
            <a:ext cx="62484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5436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625BD1-E5C8-4F64-9721-D9D0DE10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Tuition and Other Services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07503A-9FC0-4690-8504-BBB0A2754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200"/>
            <a:ext cx="7543799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8FD9A-CF45-45B9-9A11-19F3E22E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15000"/>
            <a:ext cx="6553200" cy="8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1447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928DD8-DA81-4B6B-9720-93F293F0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Supplies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CB9FC9-3E95-49C4-9E1E-E5E3C1328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8163"/>
            <a:ext cx="7543799" cy="431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AC51A-8F39-4A0E-8D94-4A69E97ED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041772"/>
            <a:ext cx="6858000" cy="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11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66700" y="1447800"/>
            <a:ext cx="8610600" cy="27432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b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Audit</a:t>
            </a:r>
          </a:p>
        </p:txBody>
      </p:sp>
      <p:pic>
        <p:nvPicPr>
          <p:cNvPr id="13314" name="Picture 2" descr="Image result for fort cherry school district">
            <a:extLst>
              <a:ext uri="{FF2B5EF4-FFF2-40B4-BE49-F238E27FC236}">
                <a16:creationId xmlns:a16="http://schemas.microsoft.com/office/drawing/2014/main" id="{72C7B86F-CF3E-43FA-B5C4-0F6201D0E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55" y="5489222"/>
            <a:ext cx="1827389" cy="136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CF5370-DFD7-4209-99AA-F6679A29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Equipment/Facilities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6EF880-D802-418F-A500-EAB59FE7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58879"/>
            <a:ext cx="7162799" cy="4095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6576E-9F6C-4406-9E01-272BB971B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54628"/>
            <a:ext cx="6172200" cy="7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32541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5824AF-A62D-4E73-8088-B290619A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Debt Service/Transfers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741A1-0358-4EC5-8815-F8EBEED5B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97890"/>
            <a:ext cx="6934199" cy="3974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D7462-621D-4C0F-BC4C-D2B61D492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896498"/>
            <a:ext cx="6324600" cy="7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4280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685800" y="1143000"/>
            <a:ext cx="7772400" cy="28956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chemeClr val="bg1"/>
                </a:solidFill>
                <a:latin typeface="High Tower Text" panose="02040502050506030303" pitchFamily="18" charset="0"/>
              </a:rPr>
              <a:t>Suggestions for Improvements</a:t>
            </a:r>
          </a:p>
        </p:txBody>
      </p:sp>
      <p:pic>
        <p:nvPicPr>
          <p:cNvPr id="20482" name="Picture 2" descr="Image result for fort cherry school district">
            <a:extLst>
              <a:ext uri="{FF2B5EF4-FFF2-40B4-BE49-F238E27FC236}">
                <a16:creationId xmlns:a16="http://schemas.microsoft.com/office/drawing/2014/main" id="{E79AFBCB-ABE6-4B49-B453-F19EBBCF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5876998"/>
            <a:ext cx="1309688" cy="9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Items to Note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00399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   Material Weakness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1) Segregation of Duties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</p:txBody>
      </p:sp>
      <p:pic>
        <p:nvPicPr>
          <p:cNvPr id="21506" name="Picture 2" descr="Image result for fort cherry school district">
            <a:extLst>
              <a:ext uri="{FF2B5EF4-FFF2-40B4-BE49-F238E27FC236}">
                <a16:creationId xmlns:a16="http://schemas.microsoft.com/office/drawing/2014/main" id="{38B5D1BC-A0CC-46E6-AB16-09035090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911497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425"/>
            <a:ext cx="2590800" cy="4451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04800"/>
            <a:ext cx="2667000" cy="5821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400" b="1" i="1" dirty="0">
              <a:solidFill>
                <a:srgbClr val="FF9900"/>
              </a:solidFill>
              <a:latin typeface="Century Schoolbook SW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We would like to personally thank the entire staff for their help and cooperation in performing this year’s audit.  We appreciate the relationship we have developed with the District.</a:t>
            </a:r>
            <a:r>
              <a:rPr lang="en-US" sz="2800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</a:p>
        </p:txBody>
      </p:sp>
      <p:pic>
        <p:nvPicPr>
          <p:cNvPr id="81925" name="Picture 4" descr="C:\Documents and Settings\cagnew\My Documents\My Pictures\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5791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Image result for fort cherry school district">
            <a:extLst>
              <a:ext uri="{FF2B5EF4-FFF2-40B4-BE49-F238E27FC236}">
                <a16:creationId xmlns:a16="http://schemas.microsoft.com/office/drawing/2014/main" id="{AABA8937-9BCD-43FA-9E66-3DEB4614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5297"/>
            <a:ext cx="133521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Auditor’s Report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398232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effectLst/>
                <a:latin typeface="High Tower Text" pitchFamily="18" charset="0"/>
              </a:rPr>
              <a:t>Expresses that the Financial Statements fairly represent the financial position of the School District as, and for the year ended, June 30, 2020.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/>
              <a:latin typeface="High Tower Text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effectLst/>
                <a:latin typeface="High Tower Text" pitchFamily="18" charset="0"/>
              </a:rPr>
              <a:t>It is a clean opinion.  We were able to obtain reasonable justification that the numbers are fairly presented (materially stated).</a:t>
            </a:r>
          </a:p>
        </p:txBody>
      </p:sp>
      <p:pic>
        <p:nvPicPr>
          <p:cNvPr id="14338" name="Picture 2" descr="Image result for fort cherry school district">
            <a:extLst>
              <a:ext uri="{FF2B5EF4-FFF2-40B4-BE49-F238E27FC236}">
                <a16:creationId xmlns:a16="http://schemas.microsoft.com/office/drawing/2014/main" id="{11E4715A-03BD-4F05-AE21-EB802DF9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2" y="5600714"/>
            <a:ext cx="1614488" cy="12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Management’s Discussion and Analysis (MD&amp;A)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High Tower Text" pitchFamily="18" charset="0"/>
              </a:rPr>
              <a:t>The intent of this discussion and analysis is to look at the District’s financial performance as a whole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High Tower Text" pitchFamily="18" charset="0"/>
              </a:rPr>
              <a:t>Specific comments regarding Fort Cherry School District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latin typeface="High Tower Text" pitchFamily="18" charset="0"/>
              </a:rPr>
              <a:t>Often carries more relevance to the average Financial Statement reader than the audit report does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latin typeface="High Tower Text" pitchFamily="18" charset="0"/>
              </a:rPr>
              <a:t>We do not give an opinion on the MD&amp;A,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latin typeface="High Tower Text" pitchFamily="18" charset="0"/>
              </a:rPr>
              <a:t>	it is simply management’s view point</a:t>
            </a:r>
          </a:p>
        </p:txBody>
      </p:sp>
      <p:pic>
        <p:nvPicPr>
          <p:cNvPr id="15362" name="Picture 2" descr="Image result for fort cherry school district">
            <a:extLst>
              <a:ext uri="{FF2B5EF4-FFF2-40B4-BE49-F238E27FC236}">
                <a16:creationId xmlns:a16="http://schemas.microsoft.com/office/drawing/2014/main" id="{45896BDD-4DC4-4DB8-8050-71AFFCD3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51" y="5781675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150" y="762000"/>
            <a:ext cx="8229600" cy="32004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High Tower Text" panose="02040502050506030303" pitchFamily="18" charset="0"/>
              </a:rPr>
              <a:t>Pennsylvania School Employees’ Retirement System (PSERS)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2" y="3657600"/>
            <a:ext cx="6159500" cy="869950"/>
          </a:xfrm>
          <a:prstGeom prst="rect">
            <a:avLst/>
          </a:prstGeom>
        </p:spPr>
      </p:pic>
      <p:pic>
        <p:nvPicPr>
          <p:cNvPr id="16386" name="Picture 2" descr="Image result for fort cherry school district">
            <a:extLst>
              <a:ext uri="{FF2B5EF4-FFF2-40B4-BE49-F238E27FC236}">
                <a16:creationId xmlns:a16="http://schemas.microsoft.com/office/drawing/2014/main" id="{A9D6BAA1-CB77-449D-A1E8-876FA3C4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20" y="5682897"/>
            <a:ext cx="153868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6231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Estimated District 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PSERS State-wide Net Pension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	Liability at 6/30/21: </a:t>
            </a:r>
            <a:r>
              <a:rPr lang="en-US" b="1" dirty="0">
                <a:latin typeface="High Tower Text" panose="02040502050506030303" pitchFamily="18" charset="0"/>
              </a:rPr>
              <a:t>$49.2 Billion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FCSD’s % of Liability: </a:t>
            </a:r>
            <a:r>
              <a:rPr lang="en-US" b="1" dirty="0">
                <a:latin typeface="High Tower Text" panose="02040502050506030303" pitchFamily="18" charset="0"/>
              </a:rPr>
              <a:t>0.0539%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FCSD’s share of PSERS Liability at 6/30/21: </a:t>
            </a:r>
            <a:r>
              <a:rPr lang="en-US" b="1" dirty="0">
                <a:latin typeface="High Tower Text" panose="02040502050506030303" pitchFamily="18" charset="0"/>
              </a:rPr>
              <a:t>$26.54 Million</a:t>
            </a:r>
          </a:p>
        </p:txBody>
      </p:sp>
      <p:pic>
        <p:nvPicPr>
          <p:cNvPr id="17410" name="Picture 2" descr="Image result for fort cherry school district">
            <a:extLst>
              <a:ext uri="{FF2B5EF4-FFF2-40B4-BE49-F238E27FC236}">
                <a16:creationId xmlns:a16="http://schemas.microsoft.com/office/drawing/2014/main" id="{6BE1E174-474B-4880-991E-B23A56EE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934075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7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Fort Cherry School District Projected PSERS Expense</a:t>
            </a:r>
            <a:br>
              <a:rPr lang="en-US" sz="40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(based on 2020-21 actual payroll)</a:t>
            </a:r>
            <a:endParaRPr lang="en-US" sz="4000" dirty="0">
              <a:latin typeface="High Tower Text" panose="02040502050506030303" pitchFamily="18" charset="0"/>
              <a:cs typeface="Lao UI" panose="020B050204020402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AD942-92DB-469E-8078-29E2889F0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76400"/>
            <a:ext cx="8534399" cy="47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6522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AC57-51D7-4FFB-A55D-C2B115EC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Fort Cherry School District Projected PSERS </a:t>
            </a:r>
            <a:r>
              <a:rPr lang="en-US" sz="3200" u="sng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NET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 Expense</a:t>
            </a:r>
            <a:b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(based on 2020-21 actual payroll)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F5052-3AD0-483B-BD92-742777BE8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52" y="1807810"/>
            <a:ext cx="8347148" cy="48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07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17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7450</TotalTime>
  <Words>393</Words>
  <Application>Microsoft Office PowerPoint</Application>
  <PresentationFormat>On-screen Show (4:3)</PresentationFormat>
  <Paragraphs>56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Schoolbook SWA</vt:lpstr>
      <vt:lpstr>Garamond</vt:lpstr>
      <vt:lpstr>High Tower Text</vt:lpstr>
      <vt:lpstr>Times New Roman</vt:lpstr>
      <vt:lpstr>Wingdings</vt:lpstr>
      <vt:lpstr>17_Stream</vt:lpstr>
      <vt:lpstr>1_Stream</vt:lpstr>
      <vt:lpstr>PowerPoint Presentation</vt:lpstr>
      <vt:lpstr>Sections</vt:lpstr>
      <vt:lpstr>Overview 2020-2021 Audit</vt:lpstr>
      <vt:lpstr>Independent Auditor’s Report</vt:lpstr>
      <vt:lpstr>Management’s Discussion and Analysis (MD&amp;A)</vt:lpstr>
      <vt:lpstr>Pennsylvania School Employees’ Retirement System (PSERS)</vt:lpstr>
      <vt:lpstr>Estimated District Liability</vt:lpstr>
      <vt:lpstr>Fort Cherry School District Projected PSERS Expense (based on 2020-21 actual payroll)</vt:lpstr>
      <vt:lpstr>Fort Cherry School District Projected PSERS NET Expense (based on 2020-21 actual payroll)</vt:lpstr>
      <vt:lpstr>Historical Analysis of District Finances</vt:lpstr>
      <vt:lpstr>PowerPoint Presentation</vt:lpstr>
      <vt:lpstr>PowerPoint Presentation</vt:lpstr>
      <vt:lpstr>PowerPoint Presentation</vt:lpstr>
      <vt:lpstr>Debt Analysis</vt:lpstr>
      <vt:lpstr>PowerPoint Presentation</vt:lpstr>
      <vt:lpstr>PowerPoint Presentation</vt:lpstr>
      <vt:lpstr>PowerPoint Presentation</vt:lpstr>
      <vt:lpstr>Budget vs Actual</vt:lpstr>
      <vt:lpstr>Budget vs Actual - Totals</vt:lpstr>
      <vt:lpstr>Budget vs Actual Real Estate Revenue</vt:lpstr>
      <vt:lpstr>Budget vs Actual Other Local Revenue</vt:lpstr>
      <vt:lpstr>Budget vs Actual State Revenue</vt:lpstr>
      <vt:lpstr>Budget vs Actual Federal Revenue</vt:lpstr>
      <vt:lpstr>Budget vs Actual Salaries</vt:lpstr>
      <vt:lpstr>Budget vs Actual Benefits</vt:lpstr>
      <vt:lpstr>Budget vs Actual Professional/Technical Services</vt:lpstr>
      <vt:lpstr>Budget vs Actual Property Services</vt:lpstr>
      <vt:lpstr>Budget vs Actual Tuition and Other Services</vt:lpstr>
      <vt:lpstr>Budget vs Actual Supplies</vt:lpstr>
      <vt:lpstr>Budget vs Actual Equipment/Facilities</vt:lpstr>
      <vt:lpstr>Budget vs Actual Debt Service/Transfers</vt:lpstr>
      <vt:lpstr>Suggestions for Improvements</vt:lpstr>
      <vt:lpstr>Items to Note</vt:lpstr>
      <vt:lpstr>PowerPoint Presentation</vt:lpstr>
    </vt:vector>
  </TitlesOfParts>
  <Company>Cottrill Arbutina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 Rihely</dc:creator>
  <cp:lastModifiedBy>Chad Agnew</cp:lastModifiedBy>
  <cp:revision>473</cp:revision>
  <cp:lastPrinted>2020-02-17T19:39:54Z</cp:lastPrinted>
  <dcterms:created xsi:type="dcterms:W3CDTF">2005-11-22T14:28:39Z</dcterms:created>
  <dcterms:modified xsi:type="dcterms:W3CDTF">2022-02-16T11:22:23Z</dcterms:modified>
</cp:coreProperties>
</file>